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10058400" cx="18288000"/>
  <p:notesSz cx="6858000" cy="9144000"/>
  <p:embeddedFontLst>
    <p:embeddedFont>
      <p:font typeface="Rubik Medium"/>
      <p:regular r:id="rId15"/>
      <p:bold r:id="rId16"/>
      <p:italic r:id="rId17"/>
      <p:boldItalic r:id="rId18"/>
    </p:embeddedFont>
    <p:embeddedFont>
      <p:font typeface="Space Mono"/>
      <p:regular r:id="rId19"/>
      <p:bold r:id="rId20"/>
      <p:italic r:id="rId21"/>
      <p:boldItalic r:id="rId22"/>
    </p:embeddedFont>
    <p:embeddedFont>
      <p:font typeface="Roboto"/>
      <p:regular r:id="rId23"/>
      <p:bold r:id="rId24"/>
      <p:italic r:id="rId25"/>
      <p:boldItalic r:id="rId26"/>
    </p:embeddedFont>
    <p:embeddedFont>
      <p:font typeface="Rubik Light"/>
      <p:regular r:id="rId27"/>
      <p:bold r:id="rId28"/>
      <p:italic r:id="rId29"/>
      <p:boldItalic r:id="rId30"/>
    </p:embeddedFont>
    <p:embeddedFont>
      <p:font typeface="Inter"/>
      <p:regular r:id="rId31"/>
      <p:bold r:id="rId32"/>
    </p:embeddedFont>
    <p:embeddedFont>
      <p:font typeface="Space Grotesk Medium"/>
      <p:regular r:id="rId33"/>
      <p:bold r:id="rId34"/>
    </p:embeddedFont>
    <p:embeddedFont>
      <p:font typeface="Rubik SemiBold"/>
      <p:regular r:id="rId35"/>
      <p:bold r:id="rId36"/>
      <p:italic r:id="rId37"/>
      <p:boldItalic r:id="rId38"/>
    </p:embeddedFont>
    <p:embeddedFont>
      <p:font typeface="Rubik"/>
      <p:regular r:id="rId39"/>
      <p:bold r:id="rId40"/>
      <p:italic r:id="rId41"/>
      <p:boldItalic r:id="rId42"/>
    </p:embeddedFont>
    <p:embeddedFont>
      <p:font typeface="Roboto Mono"/>
      <p:regular r:id="rId43"/>
      <p:bold r:id="rId44"/>
      <p:italic r:id="rId45"/>
      <p:boldItalic r:id="rId46"/>
    </p:embeddedFont>
    <p:embeddedFont>
      <p:font typeface="Inter Medium"/>
      <p:regular r:id="rId47"/>
      <p:bold r:id="rId48"/>
    </p:embeddedFont>
    <p:embeddedFont>
      <p:font typeface="Space Grotesk"/>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ubik-bold.fntdata"/><Relationship Id="rId42" Type="http://schemas.openxmlformats.org/officeDocument/2006/relationships/font" Target="fonts/Rubik-boldItalic.fntdata"/><Relationship Id="rId41" Type="http://schemas.openxmlformats.org/officeDocument/2006/relationships/font" Target="fonts/Rubik-italic.fntdata"/><Relationship Id="rId44" Type="http://schemas.openxmlformats.org/officeDocument/2006/relationships/font" Target="fonts/RobotoMono-bold.fntdata"/><Relationship Id="rId43" Type="http://schemas.openxmlformats.org/officeDocument/2006/relationships/font" Target="fonts/RobotoMono-regular.fntdata"/><Relationship Id="rId46" Type="http://schemas.openxmlformats.org/officeDocument/2006/relationships/font" Target="fonts/RobotoMono-boldItalic.fntdata"/><Relationship Id="rId45" Type="http://schemas.openxmlformats.org/officeDocument/2006/relationships/font" Target="fonts/RobotoMon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InterMedium-bold.fntdata"/><Relationship Id="rId47" Type="http://schemas.openxmlformats.org/officeDocument/2006/relationships/font" Target="fonts/InterMedium-regular.fntdata"/><Relationship Id="rId49" Type="http://schemas.openxmlformats.org/officeDocument/2006/relationships/font" Target="fonts/SpaceGrotesk-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regular.fntdata"/><Relationship Id="rId30" Type="http://schemas.openxmlformats.org/officeDocument/2006/relationships/font" Target="fonts/RubikLight-boldItalic.fntdata"/><Relationship Id="rId33" Type="http://schemas.openxmlformats.org/officeDocument/2006/relationships/font" Target="fonts/SpaceGroteskMedium-regular.fntdata"/><Relationship Id="rId32" Type="http://schemas.openxmlformats.org/officeDocument/2006/relationships/font" Target="fonts/Inter-bold.fntdata"/><Relationship Id="rId35" Type="http://schemas.openxmlformats.org/officeDocument/2006/relationships/font" Target="fonts/RubikSemiBold-regular.fntdata"/><Relationship Id="rId34" Type="http://schemas.openxmlformats.org/officeDocument/2006/relationships/font" Target="fonts/SpaceGroteskMedium-bold.fntdata"/><Relationship Id="rId37" Type="http://schemas.openxmlformats.org/officeDocument/2006/relationships/font" Target="fonts/RubikSemiBold-italic.fntdata"/><Relationship Id="rId36" Type="http://schemas.openxmlformats.org/officeDocument/2006/relationships/font" Target="fonts/RubikSemiBold-bold.fntdata"/><Relationship Id="rId39" Type="http://schemas.openxmlformats.org/officeDocument/2006/relationships/font" Target="fonts/Rubik-regular.fntdata"/><Relationship Id="rId38" Type="http://schemas.openxmlformats.org/officeDocument/2006/relationships/font" Target="fonts/RubikSemiBold-boldItalic.fntdata"/><Relationship Id="rId20" Type="http://schemas.openxmlformats.org/officeDocument/2006/relationships/font" Target="fonts/SpaceMono-bold.fntdata"/><Relationship Id="rId22" Type="http://schemas.openxmlformats.org/officeDocument/2006/relationships/font" Target="fonts/SpaceMono-boldItalic.fntdata"/><Relationship Id="rId21" Type="http://schemas.openxmlformats.org/officeDocument/2006/relationships/font" Target="fonts/SpaceMono-italic.fntdata"/><Relationship Id="rId24" Type="http://schemas.openxmlformats.org/officeDocument/2006/relationships/font" Target="fonts/Roboto-bold.fntdata"/><Relationship Id="rId23" Type="http://schemas.openxmlformats.org/officeDocument/2006/relationships/font" Target="fonts/Roboto-regular.fntdata"/><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RubikLight-bold.fntdata"/><Relationship Id="rId27" Type="http://schemas.openxmlformats.org/officeDocument/2006/relationships/font" Target="fonts/RubikLight-regular.fntdata"/><Relationship Id="rId29" Type="http://schemas.openxmlformats.org/officeDocument/2006/relationships/font" Target="fonts/RubikLight-italic.fntdata"/><Relationship Id="rId50" Type="http://schemas.openxmlformats.org/officeDocument/2006/relationships/font" Target="fonts/SpaceGrotesk-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ubikMedium-regular.fntdata"/><Relationship Id="rId14" Type="http://schemas.openxmlformats.org/officeDocument/2006/relationships/slide" Target="slides/slide10.xml"/><Relationship Id="rId17" Type="http://schemas.openxmlformats.org/officeDocument/2006/relationships/font" Target="fonts/RubikMedium-italic.fntdata"/><Relationship Id="rId16" Type="http://schemas.openxmlformats.org/officeDocument/2006/relationships/font" Target="fonts/RubikMedium-bold.fntdata"/><Relationship Id="rId19" Type="http://schemas.openxmlformats.org/officeDocument/2006/relationships/font" Target="fonts/SpaceMono-regular.fntdata"/><Relationship Id="rId18" Type="http://schemas.openxmlformats.org/officeDocument/2006/relationships/font" Target="fonts/Rubik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84fa8958e_0_0: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84fa895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484fa8958e_0_12: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484fa8958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293811643_0_6: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2938116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2937dd9c3_0_176: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2937dd9c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2937dd9c3_0_7: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2937dd9c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48512f6659_0_5: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48512f66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2937dd9c3_0_190: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2937dd9c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Recommended Duration: </a:t>
            </a:r>
            <a:r>
              <a:rPr lang="en">
                <a:latin typeface="Inter"/>
                <a:ea typeface="Inter"/>
                <a:cs typeface="Inter"/>
                <a:sym typeface="Inter"/>
              </a:rPr>
              <a:t>15</a:t>
            </a:r>
            <a:r>
              <a:rPr lang="en">
                <a:latin typeface="Inter"/>
                <a:ea typeface="Inter"/>
                <a:cs typeface="Inter"/>
                <a:sym typeface="Inter"/>
              </a:rPr>
              <a:t> minutes per question</a:t>
            </a:r>
            <a:endParaRPr>
              <a:latin typeface="Inter"/>
              <a:ea typeface="Inter"/>
              <a:cs typeface="Inter"/>
              <a:sym typeface="Inter"/>
            </a:endParaRPr>
          </a:p>
          <a:p>
            <a:pPr indent="0" lvl="0" marL="0" rtl="0" algn="l">
              <a:spcBef>
                <a:spcPts val="0"/>
              </a:spcBef>
              <a:spcAft>
                <a:spcPts val="0"/>
              </a:spcAft>
              <a:buNone/>
            </a:pPr>
            <a:r>
              <a:rPr b="1" lang="en">
                <a:solidFill>
                  <a:schemeClr val="dk1"/>
                </a:solidFill>
                <a:latin typeface="Inter"/>
                <a:ea typeface="Inter"/>
                <a:cs typeface="Inter"/>
                <a:sym typeface="Inter"/>
              </a:rPr>
              <a:t>📄 Instructions:</a:t>
            </a:r>
            <a:endParaRPr b="1">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Review all factors</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Identify concerns and causes</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Determine corresponding undesirable outcomes</a:t>
            </a:r>
            <a:endParaRPr>
              <a:solidFill>
                <a:schemeClr val="dk1"/>
              </a:solidFill>
              <a:latin typeface="Inter"/>
              <a:ea typeface="Inter"/>
              <a:cs typeface="Inter"/>
              <a:sym typeface="Inter"/>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a:p>
            <a:pPr indent="0" lvl="0" marL="0" rtl="0" algn="l">
              <a:spcBef>
                <a:spcPts val="0"/>
              </a:spcBef>
              <a:spcAft>
                <a:spcPts val="0"/>
              </a:spcAft>
              <a:buNone/>
            </a:pPr>
            <a:r>
              <a:rPr b="1" lang="en">
                <a:solidFill>
                  <a:schemeClr val="dk1"/>
                </a:solidFill>
                <a:latin typeface="Inter"/>
                <a:ea typeface="Inter"/>
                <a:cs typeface="Inter"/>
                <a:sym typeface="Inter"/>
              </a:rPr>
              <a:t>💎  Pro-tip: </a:t>
            </a:r>
            <a:endParaRPr b="1">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Adapt the factors provided in this worksheet to suit your dataset type or outcomes</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Answers can be in the form of decisions or assumptions made during the creation of the dataset; or attributes of the factor.</a:t>
            </a:r>
            <a:endParaRPr>
              <a:solidFill>
                <a:schemeClr val="dk1"/>
              </a:solidFill>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a:p>
            <a:pPr indent="0" lvl="0" marL="0" rtl="0" algn="l">
              <a:spcBef>
                <a:spcPts val="0"/>
              </a:spcBef>
              <a:spcAft>
                <a:spcPts val="0"/>
              </a:spcAft>
              <a:buNone/>
            </a:pPr>
            <a:br>
              <a:rPr b="1" lang="en">
                <a:latin typeface="Inter"/>
                <a:ea typeface="Inter"/>
                <a:cs typeface="Inter"/>
                <a:sym typeface="Inter"/>
              </a:rPr>
            </a:br>
            <a:r>
              <a:rPr b="1" lang="en">
                <a:latin typeface="Inter"/>
                <a:ea typeface="Inter"/>
                <a:cs typeface="Inter"/>
                <a:sym typeface="Inter"/>
              </a:rPr>
              <a:t>🐙  Considerations For Discussion:</a:t>
            </a:r>
            <a:endParaRPr b="1">
              <a:latin typeface="Inter"/>
              <a:ea typeface="Inter"/>
              <a:cs typeface="Inter"/>
              <a:sym typeface="Inter"/>
            </a:endParaRPr>
          </a:p>
          <a:p>
            <a:pPr indent="-298450" lvl="0" marL="457200" rtl="0" algn="l">
              <a:spcBef>
                <a:spcPts val="0"/>
              </a:spcBef>
              <a:spcAft>
                <a:spcPts val="0"/>
              </a:spcAft>
              <a:buSzPts val="1100"/>
              <a:buFont typeface="Inter"/>
              <a:buChar char="●"/>
            </a:pPr>
            <a:r>
              <a:rPr b="1" lang="en">
                <a:latin typeface="Inter"/>
                <a:ea typeface="Inter"/>
                <a:cs typeface="Inter"/>
                <a:sym typeface="Inter"/>
              </a:rPr>
              <a:t>Manifestation: </a:t>
            </a:r>
            <a:r>
              <a:rPr lang="en">
                <a:latin typeface="Inter"/>
                <a:ea typeface="Inter"/>
                <a:cs typeface="Inter"/>
                <a:sym typeface="Inter"/>
              </a:rPr>
              <a:t>How does this factor manifest in my dataset?</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b="1" lang="en">
                <a:latin typeface="Inter"/>
                <a:ea typeface="Inter"/>
                <a:cs typeface="Inter"/>
                <a:sym typeface="Inter"/>
              </a:rPr>
              <a:t>Imposed Limits: </a:t>
            </a:r>
            <a:r>
              <a:rPr lang="en">
                <a:latin typeface="Inter"/>
                <a:ea typeface="Inter"/>
                <a:cs typeface="Inter"/>
                <a:sym typeface="Inter"/>
              </a:rPr>
              <a:t>What are the limitations imposed by a given factor?</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b="1" lang="en">
                <a:latin typeface="Inter"/>
                <a:ea typeface="Inter"/>
                <a:cs typeface="Inter"/>
                <a:sym typeface="Inter"/>
              </a:rPr>
              <a:t>Impact: </a:t>
            </a:r>
            <a:r>
              <a:rPr lang="en">
                <a:latin typeface="Inter"/>
                <a:ea typeface="Inter"/>
                <a:cs typeface="Inter"/>
                <a:sym typeface="Inter"/>
              </a:rPr>
              <a:t>How does this affect the use or utility of the dataset?</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b="1" lang="en">
                <a:latin typeface="Inter"/>
                <a:ea typeface="Inter"/>
                <a:cs typeface="Inter"/>
                <a:sym typeface="Inter"/>
              </a:rPr>
              <a:t>Primary Cause:</a:t>
            </a:r>
            <a:r>
              <a:rPr lang="en">
                <a:latin typeface="Inter"/>
                <a:ea typeface="Inter"/>
                <a:cs typeface="Inter"/>
                <a:sym typeface="Inter"/>
              </a:rPr>
              <a:t> What causes this factor to affect the use or utility dataset?</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b="1" lang="en">
                <a:latin typeface="Inter"/>
                <a:ea typeface="Inter"/>
                <a:cs typeface="Inter"/>
                <a:sym typeface="Inter"/>
              </a:rPr>
              <a:t>Secondary cause:</a:t>
            </a:r>
            <a:r>
              <a:rPr lang="en">
                <a:latin typeface="Inter"/>
                <a:ea typeface="Inter"/>
                <a:cs typeface="Inter"/>
                <a:sym typeface="Inter"/>
              </a:rPr>
              <a:t> What causes this factor to contribute to the end effect?</a:t>
            </a:r>
            <a:endParaRPr>
              <a:latin typeface="Inter"/>
              <a:ea typeface="Inter"/>
              <a:cs typeface="Inter"/>
              <a:sym typeface="Inter"/>
            </a:endParaRPr>
          </a:p>
          <a:p>
            <a:pPr indent="0" lvl="0" marL="0" rtl="0" algn="l">
              <a:spcBef>
                <a:spcPts val="0"/>
              </a:spcBef>
              <a:spcAft>
                <a:spcPts val="0"/>
              </a:spcAft>
              <a:buNone/>
            </a:pPr>
            <a:r>
              <a:t/>
            </a:r>
            <a:endParaRPr>
              <a:solidFill>
                <a:srgbClr val="DB591E"/>
              </a:solidFill>
              <a:latin typeface="Inter"/>
              <a:ea typeface="Inter"/>
              <a:cs typeface="Inter"/>
              <a:sym typeface="Inte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4850c858af_0_231: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4850c858a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Recommended Duration: </a:t>
            </a:r>
            <a:r>
              <a:rPr lang="en">
                <a:latin typeface="Inter"/>
                <a:ea typeface="Inter"/>
                <a:cs typeface="Inter"/>
                <a:sym typeface="Inter"/>
              </a:rPr>
              <a:t>15 minutes per question</a:t>
            </a:r>
            <a:endParaRPr>
              <a:latin typeface="Inter"/>
              <a:ea typeface="Inter"/>
              <a:cs typeface="Inter"/>
              <a:sym typeface="Inter"/>
            </a:endParaRPr>
          </a:p>
          <a:p>
            <a:pPr indent="0" lvl="0" marL="0" rtl="0" algn="l">
              <a:spcBef>
                <a:spcPts val="0"/>
              </a:spcBef>
              <a:spcAft>
                <a:spcPts val="0"/>
              </a:spcAft>
              <a:buNone/>
            </a:pPr>
            <a:r>
              <a:rPr b="1" lang="en">
                <a:solidFill>
                  <a:schemeClr val="dk1"/>
                </a:solidFill>
                <a:latin typeface="Inter"/>
                <a:ea typeface="Inter"/>
                <a:cs typeface="Inter"/>
                <a:sym typeface="Inter"/>
              </a:rPr>
              <a:t>📄 Instructions:</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Identify risk or undesirable outcomes</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Review all factors</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Brainstorm concerns and causes</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a:p>
            <a:pPr indent="0" lvl="0" marL="0" rtl="0" algn="l">
              <a:spcBef>
                <a:spcPts val="0"/>
              </a:spcBef>
              <a:spcAft>
                <a:spcPts val="0"/>
              </a:spcAft>
              <a:buNone/>
            </a:pPr>
            <a:r>
              <a:t/>
            </a:r>
            <a:endParaRPr b="1">
              <a:solidFill>
                <a:schemeClr val="dk1"/>
              </a:solidFill>
              <a:latin typeface="Inter"/>
              <a:ea typeface="Inter"/>
              <a:cs typeface="Inter"/>
              <a:sym typeface="Inter"/>
            </a:endParaRPr>
          </a:p>
          <a:p>
            <a:pPr indent="0" lvl="0" marL="0" rtl="0" algn="l">
              <a:spcBef>
                <a:spcPts val="0"/>
              </a:spcBef>
              <a:spcAft>
                <a:spcPts val="0"/>
              </a:spcAft>
              <a:buNone/>
            </a:pPr>
            <a:r>
              <a:rPr b="1" lang="en">
                <a:solidFill>
                  <a:schemeClr val="dk1"/>
                </a:solidFill>
                <a:latin typeface="Inter"/>
                <a:ea typeface="Inter"/>
                <a:cs typeface="Inter"/>
                <a:sym typeface="Inter"/>
              </a:rPr>
              <a:t>💎  Pro-tip: </a:t>
            </a:r>
            <a:endParaRPr b="1">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Adapt the factors provided in this worksheet to suit your dataset type or outcomes</a:t>
            </a:r>
            <a:endParaRPr>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Answers can be in the form of decisions or assumptions made during the creation of the dataset; or attributes of the factor.</a:t>
            </a:r>
            <a:endParaRPr>
              <a:solidFill>
                <a:schemeClr val="dk1"/>
              </a:solidFill>
              <a:latin typeface="Inter"/>
              <a:ea typeface="Inter"/>
              <a:cs typeface="Inter"/>
              <a:sym typeface="Inter"/>
            </a:endParaRPr>
          </a:p>
          <a:p>
            <a:pPr indent="0" lvl="0" marL="0" rtl="0" algn="l">
              <a:spcBef>
                <a:spcPts val="0"/>
              </a:spcBef>
              <a:spcAft>
                <a:spcPts val="0"/>
              </a:spcAft>
              <a:buNone/>
            </a:pPr>
            <a:r>
              <a:t/>
            </a:r>
            <a:endParaRPr b="1">
              <a:latin typeface="Inter"/>
              <a:ea typeface="Inter"/>
              <a:cs typeface="Inter"/>
              <a:sym typeface="Inter"/>
            </a:endParaRPr>
          </a:p>
          <a:p>
            <a:pPr indent="0" lvl="0" marL="0" rtl="0" algn="l">
              <a:spcBef>
                <a:spcPts val="0"/>
              </a:spcBef>
              <a:spcAft>
                <a:spcPts val="0"/>
              </a:spcAft>
              <a:buNone/>
            </a:pPr>
            <a:br>
              <a:rPr b="1" lang="en">
                <a:latin typeface="Inter"/>
                <a:ea typeface="Inter"/>
                <a:cs typeface="Inter"/>
                <a:sym typeface="Inter"/>
              </a:rPr>
            </a:br>
            <a:r>
              <a:rPr b="1" lang="en">
                <a:latin typeface="Inter"/>
                <a:ea typeface="Inter"/>
                <a:cs typeface="Inter"/>
                <a:sym typeface="Inter"/>
              </a:rPr>
              <a:t>🐙  Considerations For Discussion:</a:t>
            </a:r>
            <a:endParaRPr b="1">
              <a:latin typeface="Inter"/>
              <a:ea typeface="Inter"/>
              <a:cs typeface="Inter"/>
              <a:sym typeface="Inter"/>
            </a:endParaRPr>
          </a:p>
          <a:p>
            <a:pPr indent="-298450" lvl="0" marL="457200" rtl="0" algn="l">
              <a:spcBef>
                <a:spcPts val="0"/>
              </a:spcBef>
              <a:spcAft>
                <a:spcPts val="0"/>
              </a:spcAft>
              <a:buSzPts val="1100"/>
              <a:buFont typeface="Inter"/>
              <a:buChar char="●"/>
            </a:pPr>
            <a:r>
              <a:rPr b="1" lang="en">
                <a:latin typeface="Inter"/>
                <a:ea typeface="Inter"/>
                <a:cs typeface="Inter"/>
                <a:sym typeface="Inter"/>
              </a:rPr>
              <a:t>Manifestation: </a:t>
            </a:r>
            <a:r>
              <a:rPr lang="en">
                <a:latin typeface="Inter"/>
                <a:ea typeface="Inter"/>
                <a:cs typeface="Inter"/>
                <a:sym typeface="Inter"/>
              </a:rPr>
              <a:t>How does this factor manifest in my dataset?</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b="1" lang="en">
                <a:latin typeface="Inter"/>
                <a:ea typeface="Inter"/>
                <a:cs typeface="Inter"/>
                <a:sym typeface="Inter"/>
              </a:rPr>
              <a:t>Imposed Limits: </a:t>
            </a:r>
            <a:r>
              <a:rPr lang="en">
                <a:latin typeface="Inter"/>
                <a:ea typeface="Inter"/>
                <a:cs typeface="Inter"/>
                <a:sym typeface="Inter"/>
              </a:rPr>
              <a:t>What are the limitations imposed by a given factor?</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b="1" lang="en">
                <a:latin typeface="Inter"/>
                <a:ea typeface="Inter"/>
                <a:cs typeface="Inter"/>
                <a:sym typeface="Inter"/>
              </a:rPr>
              <a:t>Impact: </a:t>
            </a:r>
            <a:r>
              <a:rPr lang="en">
                <a:latin typeface="Inter"/>
                <a:ea typeface="Inter"/>
                <a:cs typeface="Inter"/>
                <a:sym typeface="Inter"/>
              </a:rPr>
              <a:t>How does this affect the use or utility of the dataset?</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b="1" lang="en">
                <a:latin typeface="Inter"/>
                <a:ea typeface="Inter"/>
                <a:cs typeface="Inter"/>
                <a:sym typeface="Inter"/>
              </a:rPr>
              <a:t>Primary Cause:</a:t>
            </a:r>
            <a:r>
              <a:rPr lang="en">
                <a:latin typeface="Inter"/>
                <a:ea typeface="Inter"/>
                <a:cs typeface="Inter"/>
                <a:sym typeface="Inter"/>
              </a:rPr>
              <a:t> What causes this factor to affect the use or utility dataset?</a:t>
            </a:r>
            <a:endParaRPr>
              <a:latin typeface="Inter"/>
              <a:ea typeface="Inter"/>
              <a:cs typeface="Inter"/>
              <a:sym typeface="Inter"/>
            </a:endParaRPr>
          </a:p>
          <a:p>
            <a:pPr indent="-298450" lvl="0" marL="457200" rtl="0" algn="l">
              <a:spcBef>
                <a:spcPts val="0"/>
              </a:spcBef>
              <a:spcAft>
                <a:spcPts val="0"/>
              </a:spcAft>
              <a:buSzPts val="1100"/>
              <a:buFont typeface="Inter"/>
              <a:buChar char="●"/>
            </a:pPr>
            <a:r>
              <a:rPr b="1" lang="en">
                <a:latin typeface="Inter"/>
                <a:ea typeface="Inter"/>
                <a:cs typeface="Inter"/>
                <a:sym typeface="Inter"/>
              </a:rPr>
              <a:t>Secondary cause:</a:t>
            </a:r>
            <a:r>
              <a:rPr lang="en">
                <a:latin typeface="Inter"/>
                <a:ea typeface="Inter"/>
                <a:cs typeface="Inter"/>
                <a:sym typeface="Inter"/>
              </a:rPr>
              <a:t> What causes this factor to contribute to the end effect?</a:t>
            </a:r>
            <a:endParaRPr>
              <a:latin typeface="Inter"/>
              <a:ea typeface="Inter"/>
              <a:cs typeface="Inter"/>
              <a:sym typeface="Inter"/>
            </a:endParaRPr>
          </a:p>
          <a:p>
            <a:pPr indent="0" lvl="0" marL="0" rtl="0" algn="l">
              <a:spcBef>
                <a:spcPts val="0"/>
              </a:spcBef>
              <a:spcAft>
                <a:spcPts val="0"/>
              </a:spcAft>
              <a:buNone/>
            </a:pPr>
            <a:r>
              <a:t/>
            </a:r>
            <a:endParaRPr>
              <a:solidFill>
                <a:srgbClr val="DB591E"/>
              </a:solidFill>
              <a:latin typeface="Inter"/>
              <a:ea typeface="Inter"/>
              <a:cs typeface="Inter"/>
              <a:sym typeface="Inte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2937dd9c3_0_295: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2937dd9c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484fa8958e_0_6: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484fa8958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Section Break" type="title">
  <p:cSld name="TITLE">
    <p:bg>
      <p:bgPr>
        <a:solidFill>
          <a:srgbClr val="090B0C"/>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0" name="Google Shape;10;p2"/>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11" name="Google Shape;11;p2"/>
          <p:cNvPicPr preferRelativeResize="0"/>
          <p:nvPr/>
        </p:nvPicPr>
        <p:blipFill rotWithShape="1">
          <a:blip r:embed="rId2">
            <a:alphaModFix/>
          </a:blip>
          <a:srcRect b="2533" l="55835" r="2002" t="33658"/>
          <a:stretch/>
        </p:blipFill>
        <p:spPr>
          <a:xfrm flipH="1">
            <a:off x="-6" y="0"/>
            <a:ext cx="4515555" cy="5163285"/>
          </a:xfrm>
          <a:prstGeom prst="rect">
            <a:avLst/>
          </a:prstGeom>
          <a:noFill/>
          <a:ln>
            <a:noFill/>
          </a:ln>
        </p:spPr>
      </p:pic>
      <p:pic>
        <p:nvPicPr>
          <p:cNvPr id="12" name="Google Shape;12;p2"/>
          <p:cNvPicPr preferRelativeResize="0"/>
          <p:nvPr/>
        </p:nvPicPr>
        <p:blipFill rotWithShape="1">
          <a:blip r:embed="rId2">
            <a:alphaModFix/>
          </a:blip>
          <a:srcRect b="2533" l="55835" r="2002" t="33658"/>
          <a:stretch/>
        </p:blipFill>
        <p:spPr>
          <a:xfrm flipH="1">
            <a:off x="-6" y="4895114"/>
            <a:ext cx="4515555" cy="516328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Dark">
  <p:cSld name="TITLE_1_2_1">
    <p:bg>
      <p:bgPr>
        <a:solidFill>
          <a:srgbClr val="090B0C"/>
        </a:solidFill>
      </p:bgPr>
    </p:bg>
    <p:spTree>
      <p:nvGrpSpPr>
        <p:cNvPr id="62" name="Shape 62"/>
        <p:cNvGrpSpPr/>
        <p:nvPr/>
      </p:nvGrpSpPr>
      <p:grpSpPr>
        <a:xfrm>
          <a:off x="0" y="0"/>
          <a:ext cx="0" cy="0"/>
          <a:chOff x="0" y="0"/>
          <a:chExt cx="0" cy="0"/>
        </a:xfrm>
      </p:grpSpPr>
      <p:sp>
        <p:nvSpPr>
          <p:cNvPr id="63" name="Google Shape;63;p11"/>
          <p:cNvSpPr txBox="1"/>
          <p:nvPr>
            <p:ph type="ctrTitle"/>
          </p:nvPr>
        </p:nvSpPr>
        <p:spPr>
          <a:xfrm>
            <a:off x="4946900" y="1600212"/>
            <a:ext cx="126252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64" name="Google Shape;64;p11"/>
          <p:cNvSpPr txBox="1"/>
          <p:nvPr>
            <p:ph idx="1" type="subTitle"/>
          </p:nvPr>
        </p:nvSpPr>
        <p:spPr>
          <a:xfrm>
            <a:off x="4946900" y="685800"/>
            <a:ext cx="10972800" cy="9144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65" name="Google Shape;65;p11"/>
          <p:cNvPicPr preferRelativeResize="0"/>
          <p:nvPr/>
        </p:nvPicPr>
        <p:blipFill rotWithShape="1">
          <a:blip r:embed="rId2">
            <a:alphaModFix amt="60000"/>
          </a:blip>
          <a:srcRect b="2533" l="55835" r="2002" t="33658"/>
          <a:stretch/>
        </p:blipFill>
        <p:spPr>
          <a:xfrm flipH="1" rot="5400000">
            <a:off x="301952" y="-301948"/>
            <a:ext cx="4210049" cy="4813947"/>
          </a:xfrm>
          <a:prstGeom prst="rect">
            <a:avLst/>
          </a:prstGeom>
          <a:noFill/>
          <a:ln>
            <a:noFill/>
          </a:ln>
        </p:spPr>
      </p:pic>
      <p:pic>
        <p:nvPicPr>
          <p:cNvPr id="66" name="Google Shape;66;p11"/>
          <p:cNvPicPr preferRelativeResize="0"/>
          <p:nvPr/>
        </p:nvPicPr>
        <p:blipFill rotWithShape="1">
          <a:blip r:embed="rId2">
            <a:alphaModFix amt="60000"/>
          </a:blip>
          <a:srcRect b="2533" l="55835" r="2002" t="33658"/>
          <a:stretch/>
        </p:blipFill>
        <p:spPr>
          <a:xfrm flipH="1" rot="-5400000">
            <a:off x="285213" y="5525961"/>
            <a:ext cx="4229098" cy="4835775"/>
          </a:xfrm>
          <a:prstGeom prst="rect">
            <a:avLst/>
          </a:prstGeom>
          <a:noFill/>
          <a:ln>
            <a:noFill/>
          </a:ln>
        </p:spPr>
      </p:pic>
      <p:pic>
        <p:nvPicPr>
          <p:cNvPr id="67" name="Google Shape;67;p11"/>
          <p:cNvPicPr preferRelativeResize="0"/>
          <p:nvPr/>
        </p:nvPicPr>
        <p:blipFill rotWithShape="1">
          <a:blip r:embed="rId2">
            <a:alphaModFix amt="60000"/>
          </a:blip>
          <a:srcRect b="31460" l="56214" r="1623" t="6742"/>
          <a:stretch/>
        </p:blipFill>
        <p:spPr>
          <a:xfrm flipH="1" rot="-5400000">
            <a:off x="216024" y="2244777"/>
            <a:ext cx="4360026" cy="4828323"/>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Subtitle" type="tx">
  <p:cSld name="TITLE_AND_BODY">
    <p:spTree>
      <p:nvGrpSpPr>
        <p:cNvPr id="68" name="Shape 68"/>
        <p:cNvGrpSpPr/>
        <p:nvPr/>
      </p:nvGrpSpPr>
      <p:grpSpPr>
        <a:xfrm>
          <a:off x="0" y="0"/>
          <a:ext cx="0" cy="0"/>
          <a:chOff x="0" y="0"/>
          <a:chExt cx="0" cy="0"/>
        </a:xfrm>
      </p:grpSpPr>
      <p:cxnSp>
        <p:nvCxnSpPr>
          <p:cNvPr id="69" name="Google Shape;69;p12"/>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70" name="Google Shape;70;p12"/>
          <p:cNvCxnSpPr/>
          <p:nvPr/>
        </p:nvCxnSpPr>
        <p:spPr>
          <a:xfrm>
            <a:off x="6400800"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71" name="Google Shape;71;p12"/>
          <p:cNvSpPr txBox="1"/>
          <p:nvPr>
            <p:ph type="title"/>
          </p:nvPr>
        </p:nvSpPr>
        <p:spPr>
          <a:xfrm>
            <a:off x="6400800" y="838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72" name="Google Shape;72;p12"/>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73" name="Google Shape;73;p12"/>
          <p:cNvGrpSpPr/>
          <p:nvPr/>
        </p:nvGrpSpPr>
        <p:grpSpPr>
          <a:xfrm>
            <a:off x="-5" y="-9000"/>
            <a:ext cx="6200927" cy="10067403"/>
            <a:chOff x="-5" y="-9000"/>
            <a:chExt cx="6200927" cy="10067403"/>
          </a:xfrm>
        </p:grpSpPr>
        <p:pic>
          <p:nvPicPr>
            <p:cNvPr id="74" name="Google Shape;74;p12"/>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75" name="Google Shape;75;p12"/>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76" name="Google Shape;76;p12"/>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77" name="Google Shape;77;p12"/>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Description">
  <p:cSld name="TITLE_AND_BODY_4">
    <p:spTree>
      <p:nvGrpSpPr>
        <p:cNvPr id="78" name="Shape 78"/>
        <p:cNvGrpSpPr/>
        <p:nvPr/>
      </p:nvGrpSpPr>
      <p:grpSpPr>
        <a:xfrm>
          <a:off x="0" y="0"/>
          <a:ext cx="0" cy="0"/>
          <a:chOff x="0" y="0"/>
          <a:chExt cx="0" cy="0"/>
        </a:xfrm>
      </p:grpSpPr>
      <p:cxnSp>
        <p:nvCxnSpPr>
          <p:cNvPr id="79" name="Google Shape;79;p13"/>
          <p:cNvCxnSpPr/>
          <p:nvPr/>
        </p:nvCxnSpPr>
        <p:spPr>
          <a:xfrm>
            <a:off x="6400922"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80" name="Google Shape;80;p13"/>
          <p:cNvCxnSpPr/>
          <p:nvPr/>
        </p:nvCxnSpPr>
        <p:spPr>
          <a:xfrm>
            <a:off x="6401583"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81" name="Google Shape;81;p13"/>
          <p:cNvSpPr txBox="1"/>
          <p:nvPr>
            <p:ph type="title"/>
          </p:nvPr>
        </p:nvSpPr>
        <p:spPr>
          <a:xfrm>
            <a:off x="6400922" y="838200"/>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82" name="Google Shape;82;p13"/>
          <p:cNvSpPr txBox="1"/>
          <p:nvPr>
            <p:ph idx="1" type="body"/>
          </p:nvPr>
        </p:nvSpPr>
        <p:spPr>
          <a:xfrm>
            <a:off x="6400800" y="5486400"/>
            <a:ext cx="112014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SzPts val="3600"/>
              <a:buChar char="●"/>
              <a:defRPr/>
            </a:lvl1pPr>
            <a:lvl2pPr indent="-406400" lvl="1" marL="914400" rtl="0">
              <a:spcBef>
                <a:spcPts val="3200"/>
              </a:spcBef>
              <a:spcAft>
                <a:spcPts val="0"/>
              </a:spcAft>
              <a:buSzPts val="2800"/>
              <a:buChar char="○"/>
              <a:defRPr/>
            </a:lvl2pPr>
            <a:lvl3pPr indent="-393700" lvl="2" marL="1371600" rtl="0">
              <a:spcBef>
                <a:spcPts val="3200"/>
              </a:spcBef>
              <a:spcAft>
                <a:spcPts val="0"/>
              </a:spcAft>
              <a:buSzPts val="2600"/>
              <a:buChar char="■"/>
              <a:defRPr/>
            </a:lvl3pPr>
            <a:lvl4pPr indent="-368300" lvl="3" marL="1828800" rtl="0">
              <a:spcBef>
                <a:spcPts val="3200"/>
              </a:spcBef>
              <a:spcAft>
                <a:spcPts val="0"/>
              </a:spcAft>
              <a:buSzPts val="2200"/>
              <a:buChar char="●"/>
              <a:defRPr/>
            </a:lvl4pPr>
            <a:lvl5pPr indent="-368300" lvl="4" marL="2286000" rtl="0">
              <a:spcBef>
                <a:spcPts val="3200"/>
              </a:spcBef>
              <a:spcAft>
                <a:spcPts val="0"/>
              </a:spcAft>
              <a:buSzPts val="2200"/>
              <a:buChar char="○"/>
              <a:defRPr/>
            </a:lvl5pPr>
            <a:lvl6pPr indent="-368300" lvl="5" marL="2743200" rtl="0">
              <a:spcBef>
                <a:spcPts val="3200"/>
              </a:spcBef>
              <a:spcAft>
                <a:spcPts val="0"/>
              </a:spcAft>
              <a:buSzPts val="2200"/>
              <a:buChar char="■"/>
              <a:defRPr/>
            </a:lvl6pPr>
            <a:lvl7pPr indent="-368300" lvl="6" marL="3200400" rtl="0">
              <a:spcBef>
                <a:spcPts val="3200"/>
              </a:spcBef>
              <a:spcAft>
                <a:spcPts val="0"/>
              </a:spcAft>
              <a:buSzPts val="2200"/>
              <a:buChar char="●"/>
              <a:defRPr/>
            </a:lvl7pPr>
            <a:lvl8pPr indent="-368300" lvl="7" marL="3657600" rtl="0">
              <a:spcBef>
                <a:spcPts val="3200"/>
              </a:spcBef>
              <a:spcAft>
                <a:spcPts val="0"/>
              </a:spcAft>
              <a:buSzPts val="2200"/>
              <a:buChar char="○"/>
              <a:defRPr/>
            </a:lvl8pPr>
            <a:lvl9pPr indent="-368300" lvl="8" marL="4114800" rtl="0">
              <a:spcBef>
                <a:spcPts val="3200"/>
              </a:spcBef>
              <a:spcAft>
                <a:spcPts val="3200"/>
              </a:spcAft>
              <a:buSzPts val="2200"/>
              <a:buChar char="■"/>
              <a:defRPr/>
            </a:lvl9pPr>
          </a:lstStyle>
          <a:p/>
        </p:txBody>
      </p:sp>
      <p:grpSp>
        <p:nvGrpSpPr>
          <p:cNvPr id="83" name="Google Shape;83;p13"/>
          <p:cNvGrpSpPr/>
          <p:nvPr/>
        </p:nvGrpSpPr>
        <p:grpSpPr>
          <a:xfrm>
            <a:off x="-5" y="-9000"/>
            <a:ext cx="6200927" cy="10067403"/>
            <a:chOff x="-5" y="-9000"/>
            <a:chExt cx="6200927" cy="10067403"/>
          </a:xfrm>
        </p:grpSpPr>
        <p:pic>
          <p:nvPicPr>
            <p:cNvPr id="84" name="Google Shape;84;p13"/>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85" name="Google Shape;85;p13"/>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86" name="Google Shape;86;p13"/>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87" name="Google Shape;87;p13"/>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F9900"/>
          </p15:clr>
        </p15:guide>
        <p15:guide id="2" pos="4032">
          <p15:clr>
            <a:srgbClr val="FF9900"/>
          </p15:clr>
        </p15:guide>
        <p15:guide id="3" pos="7488">
          <p15:clr>
            <a:srgbClr val="FF9900"/>
          </p15:clr>
        </p15:guide>
        <p15:guide id="4" pos="7620">
          <p15:clr>
            <a:srgbClr val="FF990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Cover">
  <p:cSld name="TITLE_AND_BODY_4_1">
    <p:spTree>
      <p:nvGrpSpPr>
        <p:cNvPr id="88" name="Shape 88"/>
        <p:cNvGrpSpPr/>
        <p:nvPr/>
      </p:nvGrpSpPr>
      <p:grpSpPr>
        <a:xfrm>
          <a:off x="0" y="0"/>
          <a:ext cx="0" cy="0"/>
          <a:chOff x="0" y="0"/>
          <a:chExt cx="0" cy="0"/>
        </a:xfrm>
      </p:grpSpPr>
      <p:cxnSp>
        <p:nvCxnSpPr>
          <p:cNvPr id="89" name="Google Shape;89;p14"/>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90" name="Google Shape;90;p14"/>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91" name="Google Shape;91;p14"/>
          <p:cNvSpPr txBox="1"/>
          <p:nvPr>
            <p:ph type="title"/>
          </p:nvPr>
        </p:nvSpPr>
        <p:spPr>
          <a:xfrm>
            <a:off x="6400800" y="1600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92" name="Google Shape;92;p14"/>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4"/>
          <p:cNvSpPr txBox="1"/>
          <p:nvPr>
            <p:ph idx="2" type="subTitle"/>
          </p:nvPr>
        </p:nvSpPr>
        <p:spPr>
          <a:xfrm>
            <a:off x="6400800" y="685800"/>
            <a:ext cx="11201400" cy="9144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grpSp>
        <p:nvGrpSpPr>
          <p:cNvPr id="94" name="Google Shape;94;p14"/>
          <p:cNvGrpSpPr/>
          <p:nvPr/>
        </p:nvGrpSpPr>
        <p:grpSpPr>
          <a:xfrm>
            <a:off x="-5" y="-9000"/>
            <a:ext cx="6200927" cy="10067403"/>
            <a:chOff x="-5" y="-9000"/>
            <a:chExt cx="6200927" cy="10067403"/>
          </a:xfrm>
        </p:grpSpPr>
        <p:pic>
          <p:nvPicPr>
            <p:cNvPr id="95" name="Google Shape;95;p14"/>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96" name="Google Shape;96;p14"/>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97" name="Google Shape;97;p14"/>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98" name="Google Shape;98;p14"/>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Cover">
  <p:cSld name="TITLE_AND_BODY_4_1_1">
    <p:spTree>
      <p:nvGrpSpPr>
        <p:cNvPr id="99" name="Shape 99"/>
        <p:cNvGrpSpPr/>
        <p:nvPr/>
      </p:nvGrpSpPr>
      <p:grpSpPr>
        <a:xfrm>
          <a:off x="0" y="0"/>
          <a:ext cx="0" cy="0"/>
          <a:chOff x="0" y="0"/>
          <a:chExt cx="0" cy="0"/>
        </a:xfrm>
      </p:grpSpPr>
      <p:cxnSp>
        <p:nvCxnSpPr>
          <p:cNvPr id="100" name="Google Shape;100;p15"/>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101" name="Google Shape;101;p15"/>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102" name="Google Shape;102;p15"/>
          <p:cNvSpPr txBox="1"/>
          <p:nvPr>
            <p:ph type="title"/>
          </p:nvPr>
        </p:nvSpPr>
        <p:spPr>
          <a:xfrm>
            <a:off x="6400800" y="838201"/>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03" name="Google Shape;103;p15"/>
          <p:cNvSpPr txBox="1"/>
          <p:nvPr>
            <p:ph idx="1" type="subTitle"/>
          </p:nvPr>
        </p:nvSpPr>
        <p:spPr>
          <a:xfrm>
            <a:off x="6400800" y="4495800"/>
            <a:ext cx="11201400" cy="18288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None/>
              <a:defRPr sz="2800"/>
            </a:lvl1pPr>
            <a:lvl2pPr lvl="1" rtl="0">
              <a:spcBef>
                <a:spcPts val="3200"/>
              </a:spcBef>
              <a:spcAft>
                <a:spcPts val="0"/>
              </a:spcAft>
              <a:buSzPts val="2800"/>
              <a:buNone/>
              <a:defRPr/>
            </a:lvl2pPr>
            <a:lvl3pPr lvl="2" rtl="0">
              <a:spcBef>
                <a:spcPts val="3200"/>
              </a:spcBef>
              <a:spcAft>
                <a:spcPts val="0"/>
              </a:spcAft>
              <a:buSzPts val="2800"/>
              <a:buNone/>
              <a:defRPr sz="2800"/>
            </a:lvl3pPr>
            <a:lvl4pPr lvl="3" rtl="0">
              <a:spcBef>
                <a:spcPts val="3200"/>
              </a:spcBef>
              <a:spcAft>
                <a:spcPts val="0"/>
              </a:spcAft>
              <a:buSzPts val="2800"/>
              <a:buNone/>
              <a:defRPr sz="2800"/>
            </a:lvl4pPr>
            <a:lvl5pPr lvl="4" rtl="0">
              <a:spcBef>
                <a:spcPts val="3200"/>
              </a:spcBef>
              <a:spcAft>
                <a:spcPts val="0"/>
              </a:spcAft>
              <a:buSzPts val="2800"/>
              <a:buNone/>
              <a:defRPr sz="2800"/>
            </a:lvl5pPr>
            <a:lvl6pPr lvl="5" rtl="0">
              <a:spcBef>
                <a:spcPts val="3200"/>
              </a:spcBef>
              <a:spcAft>
                <a:spcPts val="0"/>
              </a:spcAft>
              <a:buSzPts val="2800"/>
              <a:buNone/>
              <a:defRPr sz="2800"/>
            </a:lvl6pPr>
            <a:lvl7pPr lvl="6" rtl="0">
              <a:spcBef>
                <a:spcPts val="3200"/>
              </a:spcBef>
              <a:spcAft>
                <a:spcPts val="0"/>
              </a:spcAft>
              <a:buSzPts val="2800"/>
              <a:buNone/>
              <a:defRPr sz="2800"/>
            </a:lvl7pPr>
            <a:lvl8pPr lvl="7" rtl="0">
              <a:spcBef>
                <a:spcPts val="3200"/>
              </a:spcBef>
              <a:spcAft>
                <a:spcPts val="0"/>
              </a:spcAft>
              <a:buSzPts val="2800"/>
              <a:buNone/>
              <a:defRPr sz="2800"/>
            </a:lvl8pPr>
            <a:lvl9pPr lvl="8" rtl="0">
              <a:spcBef>
                <a:spcPts val="3200"/>
              </a:spcBef>
              <a:spcAft>
                <a:spcPts val="3200"/>
              </a:spcAft>
              <a:buSzPts val="2800"/>
              <a:buNone/>
              <a:defRPr sz="2800"/>
            </a:lvl9pPr>
          </a:lstStyle>
          <a:p/>
        </p:txBody>
      </p:sp>
      <p:sp>
        <p:nvSpPr>
          <p:cNvPr id="104" name="Google Shape;104;p15"/>
          <p:cNvSpPr txBox="1"/>
          <p:nvPr>
            <p:ph idx="2" type="subTitle"/>
          </p:nvPr>
        </p:nvSpPr>
        <p:spPr>
          <a:xfrm>
            <a:off x="6400800" y="8458200"/>
            <a:ext cx="67197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05" name="Google Shape;105;p15"/>
          <p:cNvPicPr preferRelativeResize="0"/>
          <p:nvPr/>
        </p:nvPicPr>
        <p:blipFill rotWithShape="1">
          <a:blip r:embed="rId2">
            <a:alphaModFix/>
          </a:blip>
          <a:srcRect b="33231" l="33287" r="33290" t="33224"/>
          <a:stretch/>
        </p:blipFill>
        <p:spPr>
          <a:xfrm>
            <a:off x="15999565" y="8519713"/>
            <a:ext cx="560250" cy="562774"/>
          </a:xfrm>
          <a:prstGeom prst="rect">
            <a:avLst/>
          </a:prstGeom>
          <a:noFill/>
          <a:ln>
            <a:noFill/>
          </a:ln>
        </p:spPr>
      </p:pic>
      <p:pic>
        <p:nvPicPr>
          <p:cNvPr id="106" name="Google Shape;106;p15"/>
          <p:cNvPicPr preferRelativeResize="0"/>
          <p:nvPr/>
        </p:nvPicPr>
        <p:blipFill rotWithShape="1">
          <a:blip r:embed="rId3">
            <a:alphaModFix/>
          </a:blip>
          <a:srcRect b="0" l="169" r="169" t="0"/>
          <a:stretch/>
        </p:blipFill>
        <p:spPr>
          <a:xfrm>
            <a:off x="17011898" y="8514394"/>
            <a:ext cx="573404" cy="573412"/>
          </a:xfrm>
          <a:prstGeom prst="rect">
            <a:avLst/>
          </a:prstGeom>
          <a:noFill/>
          <a:ln>
            <a:noFill/>
          </a:ln>
        </p:spPr>
      </p:pic>
      <p:grpSp>
        <p:nvGrpSpPr>
          <p:cNvPr id="107" name="Google Shape;107;p15"/>
          <p:cNvGrpSpPr/>
          <p:nvPr/>
        </p:nvGrpSpPr>
        <p:grpSpPr>
          <a:xfrm>
            <a:off x="-5" y="-9000"/>
            <a:ext cx="6200927" cy="10067403"/>
            <a:chOff x="-5" y="-9000"/>
            <a:chExt cx="6200927" cy="10067403"/>
          </a:xfrm>
        </p:grpSpPr>
        <p:pic>
          <p:nvPicPr>
            <p:cNvPr id="108" name="Google Shape;108;p15"/>
            <p:cNvPicPr preferRelativeResize="0"/>
            <p:nvPr/>
          </p:nvPicPr>
          <p:blipFill rotWithShape="1">
            <a:blip r:embed="rId4">
              <a:alphaModFix/>
            </a:blip>
            <a:srcRect b="20012" l="0" r="0" t="2630"/>
            <a:stretch/>
          </p:blipFill>
          <p:spPr>
            <a:xfrm flipH="1">
              <a:off x="-5" y="4648625"/>
              <a:ext cx="6190480" cy="2694275"/>
            </a:xfrm>
            <a:prstGeom prst="rect">
              <a:avLst/>
            </a:prstGeom>
            <a:noFill/>
            <a:ln>
              <a:noFill/>
            </a:ln>
          </p:spPr>
        </p:pic>
        <p:pic>
          <p:nvPicPr>
            <p:cNvPr id="109" name="Google Shape;109;p15"/>
            <p:cNvPicPr preferRelativeResize="0"/>
            <p:nvPr/>
          </p:nvPicPr>
          <p:blipFill rotWithShape="1">
            <a:blip r:embed="rId5">
              <a:alphaModFix/>
            </a:blip>
            <a:srcRect b="40266" l="0" r="0" t="1863"/>
            <a:stretch/>
          </p:blipFill>
          <p:spPr>
            <a:xfrm rot="10800000">
              <a:off x="1" y="2645048"/>
              <a:ext cx="6189774" cy="2015277"/>
            </a:xfrm>
            <a:prstGeom prst="rect">
              <a:avLst/>
            </a:prstGeom>
            <a:noFill/>
            <a:ln>
              <a:noFill/>
            </a:ln>
          </p:spPr>
        </p:pic>
        <p:pic>
          <p:nvPicPr>
            <p:cNvPr id="110" name="Google Shape;110;p15"/>
            <p:cNvPicPr preferRelativeResize="0"/>
            <p:nvPr/>
          </p:nvPicPr>
          <p:blipFill rotWithShape="1">
            <a:blip r:embed="rId6">
              <a:alphaModFix/>
            </a:blip>
            <a:srcRect b="20954" l="0" r="0" t="0"/>
            <a:stretch/>
          </p:blipFill>
          <p:spPr>
            <a:xfrm rot="10800000">
              <a:off x="0" y="7305375"/>
              <a:ext cx="6190494" cy="2753027"/>
            </a:xfrm>
            <a:prstGeom prst="rect">
              <a:avLst/>
            </a:prstGeom>
            <a:noFill/>
            <a:ln>
              <a:noFill/>
            </a:ln>
          </p:spPr>
        </p:pic>
        <p:pic>
          <p:nvPicPr>
            <p:cNvPr id="111" name="Google Shape;111;p15"/>
            <p:cNvPicPr preferRelativeResize="0"/>
            <p:nvPr/>
          </p:nvPicPr>
          <p:blipFill rotWithShape="1">
            <a:blip r:embed="rId7">
              <a:alphaModFix/>
            </a:blip>
            <a:srcRect b="22820" l="0" r="0" t="-46"/>
            <a:stretch/>
          </p:blipFill>
          <p:spPr>
            <a:xfrm flipH="1" rot="10800000">
              <a:off x="0" y="-9000"/>
              <a:ext cx="6200922" cy="2694275"/>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Description">
  <p:cSld name="TITLE_AND_BODY_3">
    <p:spTree>
      <p:nvGrpSpPr>
        <p:cNvPr id="112" name="Shape 112"/>
        <p:cNvGrpSpPr/>
        <p:nvPr/>
      </p:nvGrpSpPr>
      <p:grpSpPr>
        <a:xfrm>
          <a:off x="0" y="0"/>
          <a:ext cx="0" cy="0"/>
          <a:chOff x="0" y="0"/>
          <a:chExt cx="0" cy="0"/>
        </a:xfrm>
      </p:grpSpPr>
      <p:cxnSp>
        <p:nvCxnSpPr>
          <p:cNvPr id="113" name="Google Shape;113;p16"/>
          <p:cNvCxnSpPr/>
          <p:nvPr/>
        </p:nvCxnSpPr>
        <p:spPr>
          <a:xfrm>
            <a:off x="4956000" y="674108"/>
            <a:ext cx="12646800" cy="0"/>
          </a:xfrm>
          <a:prstGeom prst="straightConnector1">
            <a:avLst/>
          </a:prstGeom>
          <a:noFill/>
          <a:ln cap="flat" cmpd="sng" w="38100">
            <a:solidFill>
              <a:schemeClr val="dk2"/>
            </a:solidFill>
            <a:prstDash val="solid"/>
            <a:round/>
            <a:headEnd len="sm" w="sm" type="none"/>
            <a:tailEnd len="sm" w="sm" type="none"/>
          </a:ln>
        </p:spPr>
      </p:cxnSp>
      <p:cxnSp>
        <p:nvCxnSpPr>
          <p:cNvPr id="114" name="Google Shape;114;p16"/>
          <p:cNvCxnSpPr/>
          <p:nvPr/>
        </p:nvCxnSpPr>
        <p:spPr>
          <a:xfrm>
            <a:off x="4946900" y="9372600"/>
            <a:ext cx="12655200" cy="0"/>
          </a:xfrm>
          <a:prstGeom prst="straightConnector1">
            <a:avLst/>
          </a:prstGeom>
          <a:noFill/>
          <a:ln cap="flat" cmpd="sng" w="19050">
            <a:solidFill>
              <a:schemeClr val="dk2"/>
            </a:solidFill>
            <a:prstDash val="solid"/>
            <a:round/>
            <a:headEnd len="sm" w="sm" type="none"/>
            <a:tailEnd len="sm" w="sm" type="none"/>
          </a:ln>
        </p:spPr>
      </p:cxnSp>
      <p:sp>
        <p:nvSpPr>
          <p:cNvPr id="115" name="Google Shape;115;p16"/>
          <p:cNvSpPr txBox="1"/>
          <p:nvPr>
            <p:ph type="title"/>
          </p:nvPr>
        </p:nvSpPr>
        <p:spPr>
          <a:xfrm>
            <a:off x="4946900"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16" name="Google Shape;116;p16"/>
          <p:cNvSpPr txBox="1"/>
          <p:nvPr>
            <p:ph idx="1" type="body"/>
          </p:nvPr>
        </p:nvSpPr>
        <p:spPr>
          <a:xfrm>
            <a:off x="4972100" y="5486400"/>
            <a:ext cx="126462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Clr>
                <a:srgbClr val="3C4043"/>
              </a:buClr>
              <a:buSzPts val="3600"/>
              <a:buChar char="●"/>
              <a:defRPr>
                <a:solidFill>
                  <a:srgbClr val="3C4043"/>
                </a:solidFill>
              </a:defRPr>
            </a:lvl1pPr>
            <a:lvl2pPr indent="-406400" lvl="1" marL="914400" rtl="0">
              <a:spcBef>
                <a:spcPts val="3200"/>
              </a:spcBef>
              <a:spcAft>
                <a:spcPts val="0"/>
              </a:spcAft>
              <a:buClr>
                <a:srgbClr val="3C4043"/>
              </a:buClr>
              <a:buSzPts val="2800"/>
              <a:buChar char="○"/>
              <a:defRPr>
                <a:solidFill>
                  <a:srgbClr val="3C4043"/>
                </a:solidFill>
              </a:defRPr>
            </a:lvl2pPr>
            <a:lvl3pPr indent="-393700" lvl="2" marL="1371600" rtl="0">
              <a:spcBef>
                <a:spcPts val="3200"/>
              </a:spcBef>
              <a:spcAft>
                <a:spcPts val="0"/>
              </a:spcAft>
              <a:buClr>
                <a:srgbClr val="3C4043"/>
              </a:buClr>
              <a:buSzPts val="2600"/>
              <a:buChar char="■"/>
              <a:defRPr>
                <a:solidFill>
                  <a:srgbClr val="3C4043"/>
                </a:solidFill>
              </a:defRPr>
            </a:lvl3pPr>
            <a:lvl4pPr indent="-368300" lvl="3" marL="1828800" rtl="0">
              <a:spcBef>
                <a:spcPts val="3200"/>
              </a:spcBef>
              <a:spcAft>
                <a:spcPts val="0"/>
              </a:spcAft>
              <a:buClr>
                <a:srgbClr val="3C4043"/>
              </a:buClr>
              <a:buSzPts val="2200"/>
              <a:buChar char="●"/>
              <a:defRPr>
                <a:solidFill>
                  <a:srgbClr val="3C4043"/>
                </a:solidFill>
              </a:defRPr>
            </a:lvl4pPr>
            <a:lvl5pPr indent="-368300" lvl="4" marL="2286000" rtl="0">
              <a:spcBef>
                <a:spcPts val="3200"/>
              </a:spcBef>
              <a:spcAft>
                <a:spcPts val="0"/>
              </a:spcAft>
              <a:buClr>
                <a:srgbClr val="3C4043"/>
              </a:buClr>
              <a:buSzPts val="2200"/>
              <a:buChar char="○"/>
              <a:defRPr>
                <a:solidFill>
                  <a:srgbClr val="3C4043"/>
                </a:solidFill>
              </a:defRPr>
            </a:lvl5pPr>
            <a:lvl6pPr indent="-368300" lvl="5" marL="2743200" rtl="0">
              <a:spcBef>
                <a:spcPts val="3200"/>
              </a:spcBef>
              <a:spcAft>
                <a:spcPts val="0"/>
              </a:spcAft>
              <a:buClr>
                <a:srgbClr val="3C4043"/>
              </a:buClr>
              <a:buSzPts val="2200"/>
              <a:buChar char="■"/>
              <a:defRPr>
                <a:solidFill>
                  <a:srgbClr val="3C4043"/>
                </a:solidFill>
              </a:defRPr>
            </a:lvl6pPr>
            <a:lvl7pPr indent="-368300" lvl="6" marL="3200400" rtl="0">
              <a:spcBef>
                <a:spcPts val="3200"/>
              </a:spcBef>
              <a:spcAft>
                <a:spcPts val="0"/>
              </a:spcAft>
              <a:buClr>
                <a:srgbClr val="3C4043"/>
              </a:buClr>
              <a:buSzPts val="2200"/>
              <a:buChar char="●"/>
              <a:defRPr>
                <a:solidFill>
                  <a:srgbClr val="3C4043"/>
                </a:solidFill>
              </a:defRPr>
            </a:lvl7pPr>
            <a:lvl8pPr indent="-368300" lvl="7" marL="3657600" rtl="0">
              <a:spcBef>
                <a:spcPts val="3200"/>
              </a:spcBef>
              <a:spcAft>
                <a:spcPts val="0"/>
              </a:spcAft>
              <a:buClr>
                <a:srgbClr val="3C4043"/>
              </a:buClr>
              <a:buSzPts val="2200"/>
              <a:buChar char="○"/>
              <a:defRPr>
                <a:solidFill>
                  <a:srgbClr val="3C4043"/>
                </a:solidFill>
              </a:defRPr>
            </a:lvl8pPr>
            <a:lvl9pPr indent="-368300" lvl="8" marL="4114800" rtl="0">
              <a:spcBef>
                <a:spcPts val="3200"/>
              </a:spcBef>
              <a:spcAft>
                <a:spcPts val="3200"/>
              </a:spcAft>
              <a:buClr>
                <a:srgbClr val="3C4043"/>
              </a:buClr>
              <a:buSzPts val="2200"/>
              <a:buChar char="■"/>
              <a:defRPr>
                <a:solidFill>
                  <a:srgbClr val="3C4043"/>
                </a:solidFill>
              </a:defRPr>
            </a:lvl9pPr>
          </a:lstStyle>
          <a:p/>
        </p:txBody>
      </p:sp>
      <p:pic>
        <p:nvPicPr>
          <p:cNvPr id="117" name="Google Shape;117;p16"/>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18" name="Google Shape;118;p16"/>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19" name="Google Shape;119;p16"/>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0" name="Google Shape;120;p16"/>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Subtitle">
  <p:cSld name="TITLE_AND_BODY_3_1">
    <p:spTree>
      <p:nvGrpSpPr>
        <p:cNvPr id="121" name="Shape 121"/>
        <p:cNvGrpSpPr/>
        <p:nvPr/>
      </p:nvGrpSpPr>
      <p:grpSpPr>
        <a:xfrm>
          <a:off x="0" y="0"/>
          <a:ext cx="0" cy="0"/>
          <a:chOff x="0" y="0"/>
          <a:chExt cx="0" cy="0"/>
        </a:xfrm>
      </p:grpSpPr>
      <p:cxnSp>
        <p:nvCxnSpPr>
          <p:cNvPr id="122" name="Google Shape;122;p17"/>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23" name="Google Shape;123;p17"/>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24" name="Google Shape;124;p17"/>
          <p:cNvSpPr txBox="1"/>
          <p:nvPr>
            <p:ph type="title"/>
          </p:nvPr>
        </p:nvSpPr>
        <p:spPr>
          <a:xfrm>
            <a:off x="4953939" y="838200"/>
            <a:ext cx="126135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25" name="Google Shape;125;p17"/>
          <p:cNvSpPr txBox="1"/>
          <p:nvPr>
            <p:ph idx="1" type="subTitle"/>
          </p:nvPr>
        </p:nvSpPr>
        <p:spPr>
          <a:xfrm>
            <a:off x="4946900" y="7315200"/>
            <a:ext cx="12638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pic>
        <p:nvPicPr>
          <p:cNvPr id="126" name="Google Shape;126;p17"/>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27" name="Google Shape;127;p17"/>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28" name="Google Shape;128;p17"/>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9" name="Google Shape;129;p17"/>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Cover">
  <p:cSld name="TITLE_AND_BODY_3_1_1">
    <p:spTree>
      <p:nvGrpSpPr>
        <p:cNvPr id="130" name="Shape 130"/>
        <p:cNvGrpSpPr/>
        <p:nvPr/>
      </p:nvGrpSpPr>
      <p:grpSpPr>
        <a:xfrm>
          <a:off x="0" y="0"/>
          <a:ext cx="0" cy="0"/>
          <a:chOff x="0" y="0"/>
          <a:chExt cx="0" cy="0"/>
        </a:xfrm>
      </p:grpSpPr>
      <p:cxnSp>
        <p:nvCxnSpPr>
          <p:cNvPr id="131" name="Google Shape;131;p18"/>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32" name="Google Shape;132;p18"/>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33" name="Google Shape;133;p18"/>
          <p:cNvSpPr txBox="1"/>
          <p:nvPr>
            <p:ph type="title"/>
          </p:nvPr>
        </p:nvSpPr>
        <p:spPr>
          <a:xfrm>
            <a:off x="4953939" y="1600200"/>
            <a:ext cx="126462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34" name="Google Shape;134;p18"/>
          <p:cNvSpPr txBox="1"/>
          <p:nvPr>
            <p:ph idx="1" type="subTitle"/>
          </p:nvPr>
        </p:nvSpPr>
        <p:spPr>
          <a:xfrm>
            <a:off x="4946900" y="7315200"/>
            <a:ext cx="126462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sp>
        <p:nvSpPr>
          <p:cNvPr id="135" name="Google Shape;135;p18"/>
          <p:cNvSpPr txBox="1"/>
          <p:nvPr>
            <p:ph idx="2" type="subTitle"/>
          </p:nvPr>
        </p:nvSpPr>
        <p:spPr>
          <a:xfrm>
            <a:off x="4953939" y="914405"/>
            <a:ext cx="126384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Font typeface="Space Grotesk"/>
              <a:buNone/>
              <a:defRPr sz="2400">
                <a:latin typeface="Space Grotesk"/>
                <a:ea typeface="Space Grotesk"/>
                <a:cs typeface="Space Grotesk"/>
                <a:sym typeface="Space Grotesk"/>
              </a:defRPr>
            </a:lvl1pPr>
            <a:lvl2pPr lvl="1" rtl="0">
              <a:spcBef>
                <a:spcPts val="0"/>
              </a:spcBef>
              <a:spcAft>
                <a:spcPts val="0"/>
              </a:spcAft>
              <a:buSzPts val="2400"/>
              <a:buFont typeface="Space Grotesk"/>
              <a:buNone/>
              <a:defRPr sz="2400">
                <a:latin typeface="Space Grotesk"/>
                <a:ea typeface="Space Grotesk"/>
                <a:cs typeface="Space Grotesk"/>
                <a:sym typeface="Space Grotesk"/>
              </a:defRPr>
            </a:lvl2pPr>
            <a:lvl3pPr lvl="2" rtl="0">
              <a:spcBef>
                <a:spcPts val="0"/>
              </a:spcBef>
              <a:spcAft>
                <a:spcPts val="0"/>
              </a:spcAft>
              <a:buSzPts val="2400"/>
              <a:buFont typeface="Space Grotesk"/>
              <a:buNone/>
              <a:defRPr sz="2400">
                <a:latin typeface="Space Grotesk"/>
                <a:ea typeface="Space Grotesk"/>
                <a:cs typeface="Space Grotesk"/>
                <a:sym typeface="Space Grotesk"/>
              </a:defRPr>
            </a:lvl3pPr>
            <a:lvl4pPr lvl="3" rtl="0">
              <a:spcBef>
                <a:spcPts val="0"/>
              </a:spcBef>
              <a:spcAft>
                <a:spcPts val="0"/>
              </a:spcAft>
              <a:buSzPts val="2400"/>
              <a:buFont typeface="Space Grotesk"/>
              <a:buNone/>
              <a:defRPr sz="2400">
                <a:latin typeface="Space Grotesk"/>
                <a:ea typeface="Space Grotesk"/>
                <a:cs typeface="Space Grotesk"/>
                <a:sym typeface="Space Grotesk"/>
              </a:defRPr>
            </a:lvl4pPr>
            <a:lvl5pPr lvl="4" rtl="0">
              <a:spcBef>
                <a:spcPts val="0"/>
              </a:spcBef>
              <a:spcAft>
                <a:spcPts val="0"/>
              </a:spcAft>
              <a:buSzPts val="2400"/>
              <a:buFont typeface="Space Grotesk"/>
              <a:buNone/>
              <a:defRPr sz="2400">
                <a:latin typeface="Space Grotesk"/>
                <a:ea typeface="Space Grotesk"/>
                <a:cs typeface="Space Grotesk"/>
                <a:sym typeface="Space Grotesk"/>
              </a:defRPr>
            </a:lvl5pPr>
            <a:lvl6pPr lvl="5" rtl="0">
              <a:spcBef>
                <a:spcPts val="0"/>
              </a:spcBef>
              <a:spcAft>
                <a:spcPts val="0"/>
              </a:spcAft>
              <a:buSzPts val="2400"/>
              <a:buFont typeface="Space Grotesk"/>
              <a:buNone/>
              <a:defRPr sz="2400">
                <a:latin typeface="Space Grotesk"/>
                <a:ea typeface="Space Grotesk"/>
                <a:cs typeface="Space Grotesk"/>
                <a:sym typeface="Space Grotesk"/>
              </a:defRPr>
            </a:lvl6pPr>
            <a:lvl7pPr lvl="6" rtl="0">
              <a:spcBef>
                <a:spcPts val="0"/>
              </a:spcBef>
              <a:spcAft>
                <a:spcPts val="0"/>
              </a:spcAft>
              <a:buSzPts val="2400"/>
              <a:buFont typeface="Space Grotesk"/>
              <a:buNone/>
              <a:defRPr sz="2400">
                <a:latin typeface="Space Grotesk"/>
                <a:ea typeface="Space Grotesk"/>
                <a:cs typeface="Space Grotesk"/>
                <a:sym typeface="Space Grotesk"/>
              </a:defRPr>
            </a:lvl7pPr>
            <a:lvl8pPr lvl="7" rtl="0">
              <a:spcBef>
                <a:spcPts val="0"/>
              </a:spcBef>
              <a:spcAft>
                <a:spcPts val="0"/>
              </a:spcAft>
              <a:buSzPts val="2400"/>
              <a:buFont typeface="Space Grotesk"/>
              <a:buNone/>
              <a:defRPr sz="2400">
                <a:latin typeface="Space Grotesk"/>
                <a:ea typeface="Space Grotesk"/>
                <a:cs typeface="Space Grotesk"/>
                <a:sym typeface="Space Grotesk"/>
              </a:defRPr>
            </a:lvl8pPr>
            <a:lvl9pPr lvl="8" rtl="0">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pic>
        <p:nvPicPr>
          <p:cNvPr id="136" name="Google Shape;136;p18"/>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37" name="Google Shape;137;p18"/>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38" name="Google Shape;138;p18"/>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39" name="Google Shape;139;p18"/>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Cover">
  <p:cSld name="TITLE_AND_BODY_3_1_1_1">
    <p:spTree>
      <p:nvGrpSpPr>
        <p:cNvPr id="140" name="Shape 140"/>
        <p:cNvGrpSpPr/>
        <p:nvPr/>
      </p:nvGrpSpPr>
      <p:grpSpPr>
        <a:xfrm>
          <a:off x="0" y="0"/>
          <a:ext cx="0" cy="0"/>
          <a:chOff x="0" y="0"/>
          <a:chExt cx="0" cy="0"/>
        </a:xfrm>
      </p:grpSpPr>
      <p:cxnSp>
        <p:nvCxnSpPr>
          <p:cNvPr id="141" name="Google Shape;141;p19"/>
          <p:cNvCxnSpPr/>
          <p:nvPr/>
        </p:nvCxnSpPr>
        <p:spPr>
          <a:xfrm>
            <a:off x="4953939" y="670560"/>
            <a:ext cx="12588600" cy="0"/>
          </a:xfrm>
          <a:prstGeom prst="straightConnector1">
            <a:avLst/>
          </a:prstGeom>
          <a:noFill/>
          <a:ln cap="flat" cmpd="sng" w="38100">
            <a:solidFill>
              <a:schemeClr val="dk2"/>
            </a:solidFill>
            <a:prstDash val="solid"/>
            <a:round/>
            <a:headEnd len="sm" w="sm" type="none"/>
            <a:tailEnd len="sm" w="sm" type="none"/>
          </a:ln>
        </p:spPr>
      </p:cxnSp>
      <p:cxnSp>
        <p:nvCxnSpPr>
          <p:cNvPr id="142" name="Google Shape;142;p19"/>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43" name="Google Shape;143;p19"/>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44" name="Google Shape;144;p19"/>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3600"/>
              <a:buNone/>
              <a:defRPr>
                <a:solidFill>
                  <a:schemeClr val="dk2"/>
                </a:solidFill>
              </a:defRPr>
            </a:lvl1pPr>
            <a:lvl2pPr lvl="1" rtl="0">
              <a:spcBef>
                <a:spcPts val="3200"/>
              </a:spcBef>
              <a:spcAft>
                <a:spcPts val="0"/>
              </a:spcAft>
              <a:buClr>
                <a:schemeClr val="dk2"/>
              </a:buClr>
              <a:buSzPts val="3600"/>
              <a:buNone/>
              <a:defRPr sz="3600">
                <a:solidFill>
                  <a:schemeClr val="dk2"/>
                </a:solidFill>
              </a:defRPr>
            </a:lvl2pPr>
            <a:lvl3pPr lvl="2" rtl="0">
              <a:spcBef>
                <a:spcPts val="3200"/>
              </a:spcBef>
              <a:spcAft>
                <a:spcPts val="0"/>
              </a:spcAft>
              <a:buClr>
                <a:schemeClr val="dk2"/>
              </a:buClr>
              <a:buSzPts val="3600"/>
              <a:buNone/>
              <a:defRPr sz="3600">
                <a:solidFill>
                  <a:schemeClr val="dk2"/>
                </a:solidFill>
              </a:defRPr>
            </a:lvl3pPr>
            <a:lvl4pPr lvl="3" rtl="0">
              <a:spcBef>
                <a:spcPts val="3200"/>
              </a:spcBef>
              <a:spcAft>
                <a:spcPts val="0"/>
              </a:spcAft>
              <a:buClr>
                <a:schemeClr val="dk2"/>
              </a:buClr>
              <a:buSzPts val="3600"/>
              <a:buNone/>
              <a:defRPr sz="3600">
                <a:solidFill>
                  <a:schemeClr val="dk2"/>
                </a:solidFill>
              </a:defRPr>
            </a:lvl4pPr>
            <a:lvl5pPr lvl="4" rtl="0">
              <a:spcBef>
                <a:spcPts val="3200"/>
              </a:spcBef>
              <a:spcAft>
                <a:spcPts val="0"/>
              </a:spcAft>
              <a:buClr>
                <a:schemeClr val="dk2"/>
              </a:buClr>
              <a:buSzPts val="3600"/>
              <a:buNone/>
              <a:defRPr sz="3600">
                <a:solidFill>
                  <a:schemeClr val="dk2"/>
                </a:solidFill>
              </a:defRPr>
            </a:lvl5pPr>
            <a:lvl6pPr lvl="5" rtl="0">
              <a:spcBef>
                <a:spcPts val="3200"/>
              </a:spcBef>
              <a:spcAft>
                <a:spcPts val="0"/>
              </a:spcAft>
              <a:buClr>
                <a:schemeClr val="dk2"/>
              </a:buClr>
              <a:buSzPts val="3600"/>
              <a:buNone/>
              <a:defRPr sz="3600">
                <a:solidFill>
                  <a:schemeClr val="dk2"/>
                </a:solidFill>
              </a:defRPr>
            </a:lvl6pPr>
            <a:lvl7pPr lvl="6" rtl="0">
              <a:spcBef>
                <a:spcPts val="3200"/>
              </a:spcBef>
              <a:spcAft>
                <a:spcPts val="0"/>
              </a:spcAft>
              <a:buClr>
                <a:schemeClr val="dk2"/>
              </a:buClr>
              <a:buSzPts val="3600"/>
              <a:buNone/>
              <a:defRPr sz="3600">
                <a:solidFill>
                  <a:schemeClr val="dk2"/>
                </a:solidFill>
              </a:defRPr>
            </a:lvl7pPr>
            <a:lvl8pPr lvl="7" rtl="0">
              <a:spcBef>
                <a:spcPts val="3200"/>
              </a:spcBef>
              <a:spcAft>
                <a:spcPts val="0"/>
              </a:spcAft>
              <a:buClr>
                <a:schemeClr val="dk2"/>
              </a:buClr>
              <a:buSzPts val="3600"/>
              <a:buNone/>
              <a:defRPr sz="3600">
                <a:solidFill>
                  <a:schemeClr val="dk2"/>
                </a:solidFill>
              </a:defRPr>
            </a:lvl8pPr>
            <a:lvl9pPr lvl="8" rtl="0">
              <a:spcBef>
                <a:spcPts val="3200"/>
              </a:spcBef>
              <a:spcAft>
                <a:spcPts val="3200"/>
              </a:spcAft>
              <a:buClr>
                <a:schemeClr val="dk2"/>
              </a:buClr>
              <a:buSzPts val="3600"/>
              <a:buNone/>
              <a:defRPr sz="3600">
                <a:solidFill>
                  <a:schemeClr val="dk2"/>
                </a:solidFill>
              </a:defRPr>
            </a:lvl9pPr>
          </a:lstStyle>
          <a:p/>
        </p:txBody>
      </p:sp>
      <p:sp>
        <p:nvSpPr>
          <p:cNvPr id="145" name="Google Shape;145;p19"/>
          <p:cNvSpPr txBox="1"/>
          <p:nvPr>
            <p:ph idx="2" type="subTitle"/>
          </p:nvPr>
        </p:nvSpPr>
        <p:spPr>
          <a:xfrm>
            <a:off x="4954648" y="8458200"/>
            <a:ext cx="97296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46" name="Google Shape;146;p19"/>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47" name="Google Shape;147;p19"/>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48" name="Google Shape;148;p19"/>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49" name="Google Shape;149;p19"/>
          <p:cNvPicPr preferRelativeResize="0"/>
          <p:nvPr/>
        </p:nvPicPr>
        <p:blipFill rotWithShape="1">
          <a:blip r:embed="rId5">
            <a:alphaModFix/>
          </a:blip>
          <a:srcRect b="12394" l="0" r="0" t="12394"/>
          <a:stretch/>
        </p:blipFill>
        <p:spPr>
          <a:xfrm flipH="1" rot="10800000">
            <a:off x="0" y="-14793"/>
            <a:ext cx="4808668" cy="2034746"/>
          </a:xfrm>
          <a:prstGeom prst="rect">
            <a:avLst/>
          </a:prstGeom>
          <a:noFill/>
          <a:ln>
            <a:noFill/>
          </a:ln>
        </p:spPr>
      </p:pic>
      <p:pic>
        <p:nvPicPr>
          <p:cNvPr id="150" name="Google Shape;150;p19"/>
          <p:cNvPicPr preferRelativeResize="0"/>
          <p:nvPr/>
        </p:nvPicPr>
        <p:blipFill rotWithShape="1">
          <a:blip r:embed="rId6">
            <a:alphaModFix/>
          </a:blip>
          <a:srcRect b="33231" l="33287" r="33290" t="33224"/>
          <a:stretch/>
        </p:blipFill>
        <p:spPr>
          <a:xfrm>
            <a:off x="15999565" y="8519713"/>
            <a:ext cx="560250" cy="562774"/>
          </a:xfrm>
          <a:prstGeom prst="rect">
            <a:avLst/>
          </a:prstGeom>
          <a:noFill/>
          <a:ln>
            <a:noFill/>
          </a:ln>
        </p:spPr>
      </p:pic>
      <p:pic>
        <p:nvPicPr>
          <p:cNvPr id="151" name="Google Shape;151;p19"/>
          <p:cNvPicPr preferRelativeResize="0"/>
          <p:nvPr/>
        </p:nvPicPr>
        <p:blipFill rotWithShape="1">
          <a:blip r:embed="rId7">
            <a:alphaModFix/>
          </a:blip>
          <a:srcRect b="0" l="169" r="169" t="0"/>
          <a:stretch/>
        </p:blipFill>
        <p:spPr>
          <a:xfrm>
            <a:off x="17011898" y="8514394"/>
            <a:ext cx="573404" cy="573412"/>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2 column body">
  <p:cSld name="ONE_COLUMN_TEXT">
    <p:spTree>
      <p:nvGrpSpPr>
        <p:cNvPr id="152" name="Shape 152"/>
        <p:cNvGrpSpPr/>
        <p:nvPr/>
      </p:nvGrpSpPr>
      <p:grpSpPr>
        <a:xfrm>
          <a:off x="0" y="0"/>
          <a:ext cx="0" cy="0"/>
          <a:chOff x="0" y="0"/>
          <a:chExt cx="0" cy="0"/>
        </a:xfrm>
      </p:grpSpPr>
      <p:sp>
        <p:nvSpPr>
          <p:cNvPr id="153" name="Google Shape;153;p20"/>
          <p:cNvSpPr txBox="1"/>
          <p:nvPr>
            <p:ph idx="1" type="body"/>
          </p:nvPr>
        </p:nvSpPr>
        <p:spPr>
          <a:xfrm>
            <a:off x="685800" y="2743200"/>
            <a:ext cx="11201400" cy="6629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SzPts val="2400"/>
              <a:buChar char="●"/>
              <a:defRPr sz="2400"/>
            </a:lvl1pPr>
            <a:lvl2pPr indent="-381000" lvl="1" marL="914400" rtl="0">
              <a:spcBef>
                <a:spcPts val="3200"/>
              </a:spcBef>
              <a:spcAft>
                <a:spcPts val="0"/>
              </a:spcAft>
              <a:buSzPts val="2400"/>
              <a:buChar char="○"/>
              <a:defRPr sz="2400"/>
            </a:lvl2pPr>
            <a:lvl3pPr indent="-381000" lvl="2" marL="1371600" rtl="0">
              <a:spcBef>
                <a:spcPts val="3200"/>
              </a:spcBef>
              <a:spcAft>
                <a:spcPts val="0"/>
              </a:spcAft>
              <a:buSzPts val="2400"/>
              <a:buChar char="■"/>
              <a:defRPr sz="2400"/>
            </a:lvl3pPr>
            <a:lvl4pPr indent="-381000" lvl="3" marL="1828800" rtl="0">
              <a:spcBef>
                <a:spcPts val="3200"/>
              </a:spcBef>
              <a:spcAft>
                <a:spcPts val="0"/>
              </a:spcAft>
              <a:buSzPts val="2400"/>
              <a:buChar char="●"/>
              <a:defRPr sz="2400"/>
            </a:lvl4pPr>
            <a:lvl5pPr indent="-381000" lvl="4" marL="2286000" rtl="0">
              <a:spcBef>
                <a:spcPts val="3200"/>
              </a:spcBef>
              <a:spcAft>
                <a:spcPts val="0"/>
              </a:spcAft>
              <a:buSzPts val="2400"/>
              <a:buChar char="○"/>
              <a:defRPr sz="2400"/>
            </a:lvl5pPr>
            <a:lvl6pPr indent="-381000" lvl="5" marL="2743200" rtl="0">
              <a:spcBef>
                <a:spcPts val="3200"/>
              </a:spcBef>
              <a:spcAft>
                <a:spcPts val="0"/>
              </a:spcAft>
              <a:buSzPts val="2400"/>
              <a:buChar char="■"/>
              <a:defRPr sz="2400"/>
            </a:lvl6pPr>
            <a:lvl7pPr indent="-381000" lvl="6" marL="3200400" rtl="0">
              <a:spcBef>
                <a:spcPts val="3200"/>
              </a:spcBef>
              <a:spcAft>
                <a:spcPts val="0"/>
              </a:spcAft>
              <a:buSzPts val="2400"/>
              <a:buChar char="●"/>
              <a:defRPr sz="2400"/>
            </a:lvl7pPr>
            <a:lvl8pPr indent="-381000" lvl="7" marL="3657600" rtl="0">
              <a:spcBef>
                <a:spcPts val="3200"/>
              </a:spcBef>
              <a:spcAft>
                <a:spcPts val="0"/>
              </a:spcAft>
              <a:buSzPts val="2400"/>
              <a:buChar char="○"/>
              <a:defRPr sz="2400"/>
            </a:lvl8pPr>
            <a:lvl9pPr indent="-381000" lvl="8" marL="4114800" rtl="0">
              <a:spcBef>
                <a:spcPts val="3200"/>
              </a:spcBef>
              <a:spcAft>
                <a:spcPts val="3200"/>
              </a:spcAft>
              <a:buSzPts val="2400"/>
              <a:buChar char="■"/>
              <a:defRPr sz="2400"/>
            </a:lvl9pPr>
          </a:lstStyle>
          <a:p/>
        </p:txBody>
      </p:sp>
      <p:sp>
        <p:nvSpPr>
          <p:cNvPr id="154" name="Google Shape;154;p20"/>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Module Sheet">
  <p:cSld name="TITLE_6">
    <p:bg>
      <p:bgPr>
        <a:solidFill>
          <a:srgbClr val="090B0C"/>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5" name="Google Shape;15;p3"/>
          <p:cNvSpPr txBox="1"/>
          <p:nvPr>
            <p:ph idx="1" type="subTitle"/>
          </p:nvPr>
        </p:nvSpPr>
        <p:spPr>
          <a:xfrm>
            <a:off x="7590750" y="8155500"/>
            <a:ext cx="9780300" cy="7599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1pPr>
            <a:lvl2pPr lvl="1"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2pPr>
            <a:lvl3pPr lvl="2"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3pPr>
            <a:lvl4pPr lvl="3"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4pPr>
            <a:lvl5pPr lvl="4"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5pPr>
            <a:lvl6pPr lvl="5"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6pPr>
            <a:lvl7pPr lvl="6"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7pPr>
            <a:lvl8pPr lvl="7"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8pPr>
            <a:lvl9pPr lvl="8"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9pPr>
          </a:lstStyle>
          <a:p/>
        </p:txBody>
      </p:sp>
      <p:pic>
        <p:nvPicPr>
          <p:cNvPr id="16" name="Google Shape;16;p3"/>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17" name="Google Shape;17;p3"/>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sp>
        <p:nvSpPr>
          <p:cNvPr id="18" name="Google Shape;18;p3"/>
          <p:cNvSpPr txBox="1"/>
          <p:nvPr/>
        </p:nvSpPr>
        <p:spPr>
          <a:xfrm>
            <a:off x="6398250" y="8155575"/>
            <a:ext cx="1192500" cy="75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200">
                <a:solidFill>
                  <a:srgbClr val="F1F7F7"/>
                </a:solidFill>
                <a:latin typeface="Space Grotesk"/>
                <a:ea typeface="Space Grotesk"/>
                <a:cs typeface="Space Grotesk"/>
                <a:sym typeface="Space Grotesk"/>
              </a:rPr>
              <a:t>Next:</a:t>
            </a:r>
            <a:endParaRPr b="1" sz="2200">
              <a:solidFill>
                <a:srgbClr val="F1F7F7"/>
              </a:solidFill>
              <a:latin typeface="Space Grotesk"/>
              <a:ea typeface="Space Grotesk"/>
              <a:cs typeface="Space Grotesk"/>
              <a:sym typeface="Space Grotesk"/>
            </a:endParaRPr>
          </a:p>
        </p:txBody>
      </p:sp>
      <p:pic>
        <p:nvPicPr>
          <p:cNvPr id="19" name="Google Shape;19;p3"/>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verview Sheet">
  <p:cSld name="ONE_COLUMN_TEXT_6">
    <p:spTree>
      <p:nvGrpSpPr>
        <p:cNvPr id="155" name="Shape 155"/>
        <p:cNvGrpSpPr/>
        <p:nvPr/>
      </p:nvGrpSpPr>
      <p:grpSpPr>
        <a:xfrm>
          <a:off x="0" y="0"/>
          <a:ext cx="0" cy="0"/>
          <a:chOff x="0" y="0"/>
          <a:chExt cx="0" cy="0"/>
        </a:xfrm>
      </p:grpSpPr>
      <p:sp>
        <p:nvSpPr>
          <p:cNvPr id="156" name="Google Shape;156;p21"/>
          <p:cNvSpPr txBox="1"/>
          <p:nvPr>
            <p:ph idx="1" type="body"/>
          </p:nvPr>
        </p:nvSpPr>
        <p:spPr>
          <a:xfrm>
            <a:off x="685800" y="2743200"/>
            <a:ext cx="55041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7" name="Google Shape;157;p21"/>
          <p:cNvSpPr txBox="1"/>
          <p:nvPr>
            <p:ph idx="2" type="body"/>
          </p:nvPr>
        </p:nvSpPr>
        <p:spPr>
          <a:xfrm>
            <a:off x="6426600" y="2743200"/>
            <a:ext cx="54606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8" name="Google Shape;158;p21"/>
          <p:cNvSpPr txBox="1"/>
          <p:nvPr/>
        </p:nvSpPr>
        <p:spPr>
          <a:xfrm>
            <a:off x="6400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OUTCOMES</a:t>
            </a:r>
            <a:endParaRPr sz="1600">
              <a:solidFill>
                <a:schemeClr val="lt2"/>
              </a:solidFill>
              <a:latin typeface="Rubik"/>
              <a:ea typeface="Rubik"/>
              <a:cs typeface="Rubik"/>
              <a:sym typeface="Rubik"/>
            </a:endParaRPr>
          </a:p>
        </p:txBody>
      </p:sp>
      <p:sp>
        <p:nvSpPr>
          <p:cNvPr id="159" name="Google Shape;159;p21"/>
          <p:cNvSpPr txBox="1"/>
          <p:nvPr/>
        </p:nvSpPr>
        <p:spPr>
          <a:xfrm>
            <a:off x="685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WHAT TO EXPECT</a:t>
            </a:r>
            <a:endParaRPr sz="1600">
              <a:solidFill>
                <a:schemeClr val="lt2"/>
              </a:solidFill>
              <a:latin typeface="Rubik"/>
              <a:ea typeface="Rubik"/>
              <a:cs typeface="Rubik"/>
              <a:sym typeface="Rubik"/>
            </a:endParaRPr>
          </a:p>
        </p:txBody>
      </p:sp>
      <p:sp>
        <p:nvSpPr>
          <p:cNvPr id="160" name="Google Shape;160;p21"/>
          <p:cNvSpPr/>
          <p:nvPr/>
        </p:nvSpPr>
        <p:spPr>
          <a:xfrm>
            <a:off x="12103425" y="2293250"/>
            <a:ext cx="55041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SUGGESTED PARTICIPANTS</a:t>
            </a:r>
            <a:endParaRPr sz="1600">
              <a:solidFill>
                <a:schemeClr val="lt2"/>
              </a:solidFill>
              <a:latin typeface="Rubik"/>
              <a:ea typeface="Rubik"/>
              <a:cs typeface="Rubik"/>
              <a:sym typeface="Rubik"/>
            </a:endParaRPr>
          </a:p>
        </p:txBody>
      </p:sp>
      <p:sp>
        <p:nvSpPr>
          <p:cNvPr id="161" name="Google Shape;161;p21"/>
          <p:cNvSpPr txBox="1"/>
          <p:nvPr>
            <p:ph idx="3" type="subTitle"/>
          </p:nvPr>
        </p:nvSpPr>
        <p:spPr>
          <a:xfrm>
            <a:off x="12103425" y="2743202"/>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2" name="Google Shape;162;p21"/>
          <p:cNvSpPr/>
          <p:nvPr/>
        </p:nvSpPr>
        <p:spPr>
          <a:xfrm>
            <a:off x="12103425" y="4415850"/>
            <a:ext cx="55047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EXPECTED TIME</a:t>
            </a:r>
            <a:endParaRPr sz="1600">
              <a:solidFill>
                <a:schemeClr val="lt2"/>
              </a:solidFill>
              <a:latin typeface="Rubik"/>
              <a:ea typeface="Rubik"/>
              <a:cs typeface="Rubik"/>
              <a:sym typeface="Rubik"/>
            </a:endParaRPr>
          </a:p>
        </p:txBody>
      </p:sp>
      <p:sp>
        <p:nvSpPr>
          <p:cNvPr id="163" name="Google Shape;163;p21"/>
          <p:cNvSpPr txBox="1"/>
          <p:nvPr>
            <p:ph idx="4" type="subTitle"/>
          </p:nvPr>
        </p:nvSpPr>
        <p:spPr>
          <a:xfrm>
            <a:off x="12103425" y="4927400"/>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4" name="Google Shape;164;p21"/>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None - Body">
  <p:cSld name="ONE_COLUMN_TEXT_5">
    <p:spTree>
      <p:nvGrpSpPr>
        <p:cNvPr id="165" name="Shape 165"/>
        <p:cNvGrpSpPr/>
        <p:nvPr/>
      </p:nvGrpSpPr>
      <p:grpSpPr>
        <a:xfrm>
          <a:off x="0" y="0"/>
          <a:ext cx="0" cy="0"/>
          <a:chOff x="0" y="0"/>
          <a:chExt cx="0" cy="0"/>
        </a:xfrm>
      </p:grpSpPr>
      <p:sp>
        <p:nvSpPr>
          <p:cNvPr id="166" name="Google Shape;166;p22"/>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67" name="Google Shape;167;p22"/>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Vert - Body">
  <p:cSld name="ONE_COLUMN_TEXT_5_1">
    <p:spTree>
      <p:nvGrpSpPr>
        <p:cNvPr id="168" name="Shape 168"/>
        <p:cNvGrpSpPr/>
        <p:nvPr/>
      </p:nvGrpSpPr>
      <p:grpSpPr>
        <a:xfrm>
          <a:off x="0" y="0"/>
          <a:ext cx="0" cy="0"/>
          <a:chOff x="0" y="0"/>
          <a:chExt cx="0" cy="0"/>
        </a:xfrm>
      </p:grpSpPr>
      <p:sp>
        <p:nvSpPr>
          <p:cNvPr id="169" name="Google Shape;169;p23"/>
          <p:cNvSpPr txBox="1"/>
          <p:nvPr>
            <p:ph idx="1" type="body"/>
          </p:nvPr>
        </p:nvSpPr>
        <p:spPr>
          <a:xfrm>
            <a:off x="685800" y="2743200"/>
            <a:ext cx="8339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70" name="Google Shape;170;p23"/>
          <p:cNvPicPr preferRelativeResize="0"/>
          <p:nvPr/>
        </p:nvPicPr>
        <p:blipFill rotWithShape="1">
          <a:blip r:embed="rId2">
            <a:alphaModFix/>
          </a:blip>
          <a:srcRect b="0" l="38188" r="51056" t="0"/>
          <a:stretch/>
        </p:blipFill>
        <p:spPr>
          <a:xfrm>
            <a:off x="16365150" y="0"/>
            <a:ext cx="1922854" cy="10058399"/>
          </a:xfrm>
          <a:prstGeom prst="rect">
            <a:avLst/>
          </a:prstGeom>
          <a:noFill/>
          <a:ln>
            <a:noFill/>
          </a:ln>
        </p:spPr>
      </p:pic>
      <p:sp>
        <p:nvSpPr>
          <p:cNvPr id="171" name="Google Shape;171;p23"/>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Hori - Body">
  <p:cSld name="ONE_COLUMN_TEXT_5_1_1">
    <p:spTree>
      <p:nvGrpSpPr>
        <p:cNvPr id="172" name="Shape 172"/>
        <p:cNvGrpSpPr/>
        <p:nvPr/>
      </p:nvGrpSpPr>
      <p:grpSpPr>
        <a:xfrm>
          <a:off x="0" y="0"/>
          <a:ext cx="0" cy="0"/>
          <a:chOff x="0" y="0"/>
          <a:chExt cx="0" cy="0"/>
        </a:xfrm>
      </p:grpSpPr>
      <p:pic>
        <p:nvPicPr>
          <p:cNvPr id="173" name="Google Shape;173;p2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4" name="Google Shape;174;p24"/>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75" name="Google Shape;175;p24"/>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Glance">
  <p:cSld name="ONE_COLUMN_TEXT_5_1_1_1">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8" name="Google Shape;178;p25"/>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79" name="Google Shape;179;p25"/>
          <p:cNvSpPr txBox="1"/>
          <p:nvPr>
            <p:ph idx="1" type="subTitle"/>
          </p:nvPr>
        </p:nvSpPr>
        <p:spPr>
          <a:xfrm>
            <a:off x="495200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a:spcBef>
                <a:spcPts val="0"/>
              </a:spcBef>
              <a:spcAft>
                <a:spcPts val="0"/>
              </a:spcAft>
              <a:buSzPts val="2800"/>
              <a:buNone/>
              <a:defRPr/>
            </a:lvl2pPr>
            <a:lvl3pPr lvl="2">
              <a:spcBef>
                <a:spcPts val="3200"/>
              </a:spcBef>
              <a:spcAft>
                <a:spcPts val="0"/>
              </a:spcAft>
              <a:buSzPts val="2600"/>
              <a:buNone/>
              <a:defRPr/>
            </a:lvl3pPr>
            <a:lvl4pPr lvl="3">
              <a:spcBef>
                <a:spcPts val="3200"/>
              </a:spcBef>
              <a:spcAft>
                <a:spcPts val="0"/>
              </a:spcAft>
              <a:buSzPts val="2200"/>
              <a:buNone/>
              <a:defRPr/>
            </a:lvl4pPr>
            <a:lvl5pPr lvl="4">
              <a:spcBef>
                <a:spcPts val="3200"/>
              </a:spcBef>
              <a:spcAft>
                <a:spcPts val="0"/>
              </a:spcAft>
              <a:buSzPts val="2200"/>
              <a:buNone/>
              <a:defRPr/>
            </a:lvl5pPr>
            <a:lvl6pPr lvl="5">
              <a:spcBef>
                <a:spcPts val="3200"/>
              </a:spcBef>
              <a:spcAft>
                <a:spcPts val="0"/>
              </a:spcAft>
              <a:buSzPts val="2200"/>
              <a:buNone/>
              <a:defRPr/>
            </a:lvl6pPr>
            <a:lvl7pPr lvl="6">
              <a:spcBef>
                <a:spcPts val="3200"/>
              </a:spcBef>
              <a:spcAft>
                <a:spcPts val="0"/>
              </a:spcAft>
              <a:buSzPts val="2200"/>
              <a:buNone/>
              <a:defRPr/>
            </a:lvl7pPr>
            <a:lvl8pPr lvl="7">
              <a:spcBef>
                <a:spcPts val="3200"/>
              </a:spcBef>
              <a:spcAft>
                <a:spcPts val="0"/>
              </a:spcAft>
              <a:buSzPts val="2200"/>
              <a:buNone/>
              <a:defRPr/>
            </a:lvl8pPr>
            <a:lvl9pPr lvl="8">
              <a:spcBef>
                <a:spcPts val="3200"/>
              </a:spcBef>
              <a:spcAft>
                <a:spcPts val="3200"/>
              </a:spcAft>
              <a:buSzPts val="2200"/>
              <a:buNone/>
              <a:defRPr/>
            </a:lvl9pPr>
          </a:lstStyle>
          <a:p/>
        </p:txBody>
      </p:sp>
      <p:sp>
        <p:nvSpPr>
          <p:cNvPr id="180" name="Google Shape;180;p25"/>
          <p:cNvSpPr txBox="1"/>
          <p:nvPr>
            <p:ph idx="2" type="body"/>
          </p:nvPr>
        </p:nvSpPr>
        <p:spPr>
          <a:xfrm>
            <a:off x="49470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a:lnSpc>
                <a:spcPct val="115000"/>
              </a:lnSpc>
              <a:spcBef>
                <a:spcPts val="1000"/>
              </a:spcBef>
              <a:spcAft>
                <a:spcPts val="0"/>
              </a:spcAft>
              <a:buSzPts val="2600"/>
              <a:buChar char="●"/>
              <a:defRPr sz="2600"/>
            </a:lvl4pPr>
            <a:lvl5pPr indent="-393700" lvl="4" marL="2286000">
              <a:lnSpc>
                <a:spcPct val="115000"/>
              </a:lnSpc>
              <a:spcBef>
                <a:spcPts val="1000"/>
              </a:spcBef>
              <a:spcAft>
                <a:spcPts val="0"/>
              </a:spcAft>
              <a:buSzPts val="2600"/>
              <a:buChar char="○"/>
              <a:defRPr sz="2600"/>
            </a:lvl5pPr>
            <a:lvl6pPr indent="-393700" lvl="5" marL="2743200">
              <a:lnSpc>
                <a:spcPct val="115000"/>
              </a:lnSpc>
              <a:spcBef>
                <a:spcPts val="1000"/>
              </a:spcBef>
              <a:spcAft>
                <a:spcPts val="0"/>
              </a:spcAft>
              <a:buSzPts val="2600"/>
              <a:buChar char="■"/>
              <a:defRPr sz="2600"/>
            </a:lvl6pPr>
            <a:lvl7pPr indent="-393700" lvl="6" marL="3200400">
              <a:lnSpc>
                <a:spcPct val="115000"/>
              </a:lnSpc>
              <a:spcBef>
                <a:spcPts val="1000"/>
              </a:spcBef>
              <a:spcAft>
                <a:spcPts val="0"/>
              </a:spcAft>
              <a:buSzPts val="2600"/>
              <a:buChar char="●"/>
              <a:defRPr sz="2600"/>
            </a:lvl7pPr>
            <a:lvl8pPr indent="-393700" lvl="7" marL="3657600">
              <a:lnSpc>
                <a:spcPct val="115000"/>
              </a:lnSpc>
              <a:spcBef>
                <a:spcPts val="1000"/>
              </a:spcBef>
              <a:spcAft>
                <a:spcPts val="0"/>
              </a:spcAft>
              <a:buSzPts val="2600"/>
              <a:buChar char="○"/>
              <a:defRPr sz="2600"/>
            </a:lvl8pPr>
            <a:lvl9pPr indent="-393700" lvl="8" marL="4114800">
              <a:lnSpc>
                <a:spcPct val="115000"/>
              </a:lnSpc>
              <a:spcBef>
                <a:spcPts val="1000"/>
              </a:spcBef>
              <a:spcAft>
                <a:spcPts val="1000"/>
              </a:spcAft>
              <a:buSzPts val="2600"/>
              <a:buChar char="■"/>
              <a:defRPr sz="2600"/>
            </a:lvl9pPr>
          </a:lstStyle>
          <a:p/>
        </p:txBody>
      </p:sp>
      <p:sp>
        <p:nvSpPr>
          <p:cNvPr id="181" name="Google Shape;181;p25"/>
          <p:cNvSpPr txBox="1"/>
          <p:nvPr>
            <p:ph idx="3" type="subTitle"/>
          </p:nvPr>
        </p:nvSpPr>
        <p:spPr>
          <a:xfrm>
            <a:off x="6907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2" name="Google Shape;182;p25"/>
          <p:cNvSpPr txBox="1"/>
          <p:nvPr>
            <p:ph idx="4" type="body"/>
          </p:nvPr>
        </p:nvSpPr>
        <p:spPr>
          <a:xfrm>
            <a:off x="68580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3" name="Google Shape;183;p25"/>
          <p:cNvSpPr txBox="1"/>
          <p:nvPr>
            <p:ph idx="5" type="subTitle"/>
          </p:nvPr>
        </p:nvSpPr>
        <p:spPr>
          <a:xfrm>
            <a:off x="92211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4" name="Google Shape;184;p25"/>
          <p:cNvSpPr txBox="1"/>
          <p:nvPr>
            <p:ph idx="6" type="body"/>
          </p:nvPr>
        </p:nvSpPr>
        <p:spPr>
          <a:xfrm>
            <a:off x="92211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5" name="Google Shape;185;p25"/>
          <p:cNvSpPr txBox="1"/>
          <p:nvPr>
            <p:ph idx="7" type="subTitle"/>
          </p:nvPr>
        </p:nvSpPr>
        <p:spPr>
          <a:xfrm>
            <a:off x="13483189"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6" name="Google Shape;186;p25"/>
          <p:cNvSpPr txBox="1"/>
          <p:nvPr>
            <p:ph idx="8" type="body"/>
          </p:nvPr>
        </p:nvSpPr>
        <p:spPr>
          <a:xfrm>
            <a:off x="13478239"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etailed">
  <p:cSld name="ONE_COLUMN_TEXT_5_1_1_1_1">
    <p:spTree>
      <p:nvGrpSpPr>
        <p:cNvPr id="187" name="Shape 187"/>
        <p:cNvGrpSpPr/>
        <p:nvPr/>
      </p:nvGrpSpPr>
      <p:grpSpPr>
        <a:xfrm>
          <a:off x="0" y="0"/>
          <a:ext cx="0" cy="0"/>
          <a:chOff x="0" y="0"/>
          <a:chExt cx="0" cy="0"/>
        </a:xfrm>
      </p:grpSpPr>
      <p:sp>
        <p:nvSpPr>
          <p:cNvPr id="188" name="Google Shape;188;p26"/>
          <p:cNvSpPr txBox="1"/>
          <p:nvPr>
            <p:ph type="title"/>
          </p:nvPr>
        </p:nvSpPr>
        <p:spPr>
          <a:xfrm>
            <a:off x="685800" y="679700"/>
            <a:ext cx="126462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89" name="Google Shape;189;p26"/>
          <p:cNvSpPr txBox="1"/>
          <p:nvPr>
            <p:ph idx="1" type="body"/>
          </p:nvPr>
        </p:nvSpPr>
        <p:spPr>
          <a:xfrm>
            <a:off x="68580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cxnSp>
        <p:nvCxnSpPr>
          <p:cNvPr id="190" name="Google Shape;190;p26"/>
          <p:cNvCxnSpPr/>
          <p:nvPr/>
        </p:nvCxnSpPr>
        <p:spPr>
          <a:xfrm>
            <a:off x="359450" y="6285950"/>
            <a:ext cx="0" cy="3778500"/>
          </a:xfrm>
          <a:prstGeom prst="straightConnector1">
            <a:avLst/>
          </a:prstGeom>
          <a:noFill/>
          <a:ln cap="flat" cmpd="sng" w="9525">
            <a:solidFill>
              <a:srgbClr val="7C9192"/>
            </a:solidFill>
            <a:prstDash val="solid"/>
            <a:round/>
            <a:headEnd len="med" w="med" type="none"/>
            <a:tailEnd len="med" w="med" type="none"/>
          </a:ln>
        </p:spPr>
      </p:cxnSp>
      <p:sp>
        <p:nvSpPr>
          <p:cNvPr id="191" name="Google Shape;191;p2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C9192"/>
                </a:solidFill>
                <a:latin typeface="Space Grotesk"/>
                <a:ea typeface="Space Grotesk"/>
                <a:cs typeface="Space Grotesk"/>
                <a:sym typeface="Space Grotesk"/>
              </a:rPr>
              <a:t>AGENDA</a:t>
            </a:r>
            <a:endParaRPr b="1" sz="1600">
              <a:solidFill>
                <a:srgbClr val="7C9192"/>
              </a:solidFill>
              <a:latin typeface="Space Grotesk"/>
              <a:ea typeface="Space Grotesk"/>
              <a:cs typeface="Space Grotesk"/>
              <a:sym typeface="Space Grotesk"/>
            </a:endParaRPr>
          </a:p>
        </p:txBody>
      </p:sp>
      <p:sp>
        <p:nvSpPr>
          <p:cNvPr id="192" name="Google Shape;192;p26"/>
          <p:cNvSpPr txBox="1"/>
          <p:nvPr>
            <p:ph idx="2" type="body"/>
          </p:nvPr>
        </p:nvSpPr>
        <p:spPr>
          <a:xfrm>
            <a:off x="921715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sp>
        <p:nvSpPr>
          <p:cNvPr id="193" name="Google Shape;193;p26"/>
          <p:cNvSpPr txBox="1"/>
          <p:nvPr>
            <p:ph idx="3" type="subTitle"/>
          </p:nvPr>
        </p:nvSpPr>
        <p:spPr>
          <a:xfrm>
            <a:off x="13478250" y="685800"/>
            <a:ext cx="4114800" cy="9144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000">
                <a:latin typeface="Rubik"/>
                <a:ea typeface="Rubik"/>
                <a:cs typeface="Rubik"/>
                <a:sym typeface="Rubik"/>
              </a:defRPr>
            </a:lvl1pPr>
            <a:lvl2pPr lvl="1" rtl="0">
              <a:spcBef>
                <a:spcPts val="0"/>
              </a:spcBef>
              <a:spcAft>
                <a:spcPts val="0"/>
              </a:spcAft>
              <a:buSzPts val="2000"/>
              <a:buNone/>
              <a:defRPr sz="2000"/>
            </a:lvl2pPr>
            <a:lvl3pPr lvl="2" rtl="0">
              <a:spcBef>
                <a:spcPts val="3200"/>
              </a:spcBef>
              <a:spcAft>
                <a:spcPts val="0"/>
              </a:spcAft>
              <a:buSzPts val="2000"/>
              <a:buNone/>
              <a:defRPr sz="2000"/>
            </a:lvl3pPr>
            <a:lvl4pPr lvl="3" rtl="0">
              <a:spcBef>
                <a:spcPts val="3200"/>
              </a:spcBef>
              <a:spcAft>
                <a:spcPts val="0"/>
              </a:spcAft>
              <a:buSzPts val="2000"/>
              <a:buNone/>
              <a:defRPr sz="2000"/>
            </a:lvl4pPr>
            <a:lvl5pPr lvl="4" rtl="0">
              <a:spcBef>
                <a:spcPts val="3200"/>
              </a:spcBef>
              <a:spcAft>
                <a:spcPts val="0"/>
              </a:spcAft>
              <a:buSzPts val="2000"/>
              <a:buNone/>
              <a:defRPr sz="2000"/>
            </a:lvl5pPr>
            <a:lvl6pPr lvl="5" rtl="0">
              <a:spcBef>
                <a:spcPts val="3200"/>
              </a:spcBef>
              <a:spcAft>
                <a:spcPts val="0"/>
              </a:spcAft>
              <a:buSzPts val="2000"/>
              <a:buNone/>
              <a:defRPr sz="2000"/>
            </a:lvl6pPr>
            <a:lvl7pPr lvl="6" rtl="0">
              <a:spcBef>
                <a:spcPts val="3200"/>
              </a:spcBef>
              <a:spcAft>
                <a:spcPts val="0"/>
              </a:spcAft>
              <a:buSzPts val="2000"/>
              <a:buNone/>
              <a:defRPr sz="2000"/>
            </a:lvl7pPr>
            <a:lvl8pPr lvl="7" rtl="0">
              <a:spcBef>
                <a:spcPts val="3200"/>
              </a:spcBef>
              <a:spcAft>
                <a:spcPts val="0"/>
              </a:spcAft>
              <a:buSzPts val="2000"/>
              <a:buNone/>
              <a:defRPr sz="2000"/>
            </a:lvl8pPr>
            <a:lvl9pPr lvl="8" rtl="0">
              <a:spcBef>
                <a:spcPts val="3200"/>
              </a:spcBef>
              <a:spcAft>
                <a:spcPts val="3200"/>
              </a:spcAft>
              <a:buSzPts val="2000"/>
              <a:buNone/>
              <a:defRPr sz="20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Hori - Body">
  <p:cSld name="ONE_COLUMN_TEXT_4">
    <p:spTree>
      <p:nvGrpSpPr>
        <p:cNvPr id="194" name="Shape 194"/>
        <p:cNvGrpSpPr/>
        <p:nvPr/>
      </p:nvGrpSpPr>
      <p:grpSpPr>
        <a:xfrm>
          <a:off x="0" y="0"/>
          <a:ext cx="0" cy="0"/>
          <a:chOff x="0" y="0"/>
          <a:chExt cx="0" cy="0"/>
        </a:xfrm>
      </p:grpSpPr>
      <p:sp>
        <p:nvSpPr>
          <p:cNvPr id="195" name="Google Shape;195;p27"/>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96" name="Google Shape;196;p27"/>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97" name="Google Shape;197;p27"/>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Vert - Body">
  <p:cSld name="ONE_COLUMN_TEXT_3">
    <p:spTree>
      <p:nvGrpSpPr>
        <p:cNvPr id="198" name="Shape 198"/>
        <p:cNvGrpSpPr/>
        <p:nvPr/>
      </p:nvGrpSpPr>
      <p:grpSpPr>
        <a:xfrm>
          <a:off x="0" y="0"/>
          <a:ext cx="0" cy="0"/>
          <a:chOff x="0" y="0"/>
          <a:chExt cx="0" cy="0"/>
        </a:xfrm>
      </p:grpSpPr>
      <p:sp>
        <p:nvSpPr>
          <p:cNvPr id="199" name="Google Shape;199;p28"/>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200" name="Google Shape;200;p28"/>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
        <p:nvSpPr>
          <p:cNvPr id="201" name="Google Shape;201;p28"/>
          <p:cNvSpPr txBox="1"/>
          <p:nvPr>
            <p:ph type="title"/>
          </p:nvPr>
        </p:nvSpPr>
        <p:spPr>
          <a:xfrm>
            <a:off x="685800" y="679700"/>
            <a:ext cx="16916400" cy="914400"/>
          </a:xfrm>
          <a:prstGeom prst="rect">
            <a:avLst/>
          </a:prstGeom>
        </p:spPr>
        <p:txBody>
          <a:bodyPr anchorCtr="0" anchor="ctr" bIns="0" lIns="0" spcFirstLastPara="1" rIns="91425"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Images">
  <p:cSld name="CUSTOM">
    <p:spTree>
      <p:nvGrpSpPr>
        <p:cNvPr id="202" name="Shape 202"/>
        <p:cNvGrpSpPr/>
        <p:nvPr/>
      </p:nvGrpSpPr>
      <p:grpSpPr>
        <a:xfrm>
          <a:off x="0" y="0"/>
          <a:ext cx="0" cy="0"/>
          <a:chOff x="0" y="0"/>
          <a:chExt cx="0" cy="0"/>
        </a:xfrm>
      </p:grpSpPr>
      <p:sp>
        <p:nvSpPr>
          <p:cNvPr id="203" name="Google Shape;203;p29"/>
          <p:cNvSpPr txBox="1"/>
          <p:nvPr>
            <p:ph type="title"/>
          </p:nvPr>
        </p:nvSpPr>
        <p:spPr>
          <a:xfrm>
            <a:off x="6400800" y="1600200"/>
            <a:ext cx="11201400" cy="6547200"/>
          </a:xfrm>
          <a:prstGeom prst="rect">
            <a:avLst/>
          </a:prstGeom>
        </p:spPr>
        <p:txBody>
          <a:bodyPr anchorCtr="0" anchor="ctr" bIns="182850" lIns="182850" spcFirstLastPara="1" rIns="182850" wrap="square" tIns="18285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7200"/>
              <a:buNone/>
              <a:defRPr sz="7200">
                <a:solidFill>
                  <a:schemeClr val="lt2"/>
                </a:solidFill>
              </a:defRPr>
            </a:lvl2pPr>
            <a:lvl3pPr lvl="2">
              <a:spcBef>
                <a:spcPts val="0"/>
              </a:spcBef>
              <a:spcAft>
                <a:spcPts val="0"/>
              </a:spcAft>
              <a:buClr>
                <a:schemeClr val="lt2"/>
              </a:buClr>
              <a:buSzPts val="7200"/>
              <a:buNone/>
              <a:defRPr sz="7200">
                <a:solidFill>
                  <a:schemeClr val="lt2"/>
                </a:solidFill>
              </a:defRPr>
            </a:lvl3pPr>
            <a:lvl4pPr lvl="3">
              <a:spcBef>
                <a:spcPts val="0"/>
              </a:spcBef>
              <a:spcAft>
                <a:spcPts val="0"/>
              </a:spcAft>
              <a:buClr>
                <a:schemeClr val="lt2"/>
              </a:buClr>
              <a:buSzPts val="7200"/>
              <a:buNone/>
              <a:defRPr sz="7200">
                <a:solidFill>
                  <a:schemeClr val="lt2"/>
                </a:solidFill>
              </a:defRPr>
            </a:lvl4pPr>
            <a:lvl5pPr lvl="4">
              <a:spcBef>
                <a:spcPts val="0"/>
              </a:spcBef>
              <a:spcAft>
                <a:spcPts val="0"/>
              </a:spcAft>
              <a:buClr>
                <a:schemeClr val="lt2"/>
              </a:buClr>
              <a:buSzPts val="7200"/>
              <a:buNone/>
              <a:defRPr sz="7200">
                <a:solidFill>
                  <a:schemeClr val="lt2"/>
                </a:solidFill>
              </a:defRPr>
            </a:lvl5pPr>
            <a:lvl6pPr lvl="5">
              <a:spcBef>
                <a:spcPts val="0"/>
              </a:spcBef>
              <a:spcAft>
                <a:spcPts val="0"/>
              </a:spcAft>
              <a:buClr>
                <a:schemeClr val="lt2"/>
              </a:buClr>
              <a:buSzPts val="7200"/>
              <a:buNone/>
              <a:defRPr sz="7200">
                <a:solidFill>
                  <a:schemeClr val="lt2"/>
                </a:solidFill>
              </a:defRPr>
            </a:lvl6pPr>
            <a:lvl7pPr lvl="6">
              <a:spcBef>
                <a:spcPts val="0"/>
              </a:spcBef>
              <a:spcAft>
                <a:spcPts val="0"/>
              </a:spcAft>
              <a:buClr>
                <a:schemeClr val="lt2"/>
              </a:buClr>
              <a:buSzPts val="7200"/>
              <a:buNone/>
              <a:defRPr sz="7200">
                <a:solidFill>
                  <a:schemeClr val="lt2"/>
                </a:solidFill>
              </a:defRPr>
            </a:lvl7pPr>
            <a:lvl8pPr lvl="7">
              <a:spcBef>
                <a:spcPts val="0"/>
              </a:spcBef>
              <a:spcAft>
                <a:spcPts val="0"/>
              </a:spcAft>
              <a:buClr>
                <a:schemeClr val="lt2"/>
              </a:buClr>
              <a:buSzPts val="7200"/>
              <a:buNone/>
              <a:defRPr sz="7200">
                <a:solidFill>
                  <a:schemeClr val="lt2"/>
                </a:solidFill>
              </a:defRPr>
            </a:lvl8pPr>
            <a:lvl9pPr lvl="8">
              <a:spcBef>
                <a:spcPts val="0"/>
              </a:spcBef>
              <a:spcAft>
                <a:spcPts val="0"/>
              </a:spcAft>
              <a:buClr>
                <a:schemeClr val="lt2"/>
              </a:buClr>
              <a:buSzPts val="7200"/>
              <a:buNone/>
              <a:defRPr sz="7200">
                <a:solidFill>
                  <a:schemeClr val="lt2"/>
                </a:solidFill>
              </a:defRPr>
            </a:lvl9pPr>
          </a:lstStyle>
          <a:p/>
        </p:txBody>
      </p:sp>
      <p:pic>
        <p:nvPicPr>
          <p:cNvPr id="204" name="Google Shape;204;p29"/>
          <p:cNvPicPr preferRelativeResize="0"/>
          <p:nvPr/>
        </p:nvPicPr>
        <p:blipFill rotWithShape="1">
          <a:blip r:embed="rId2">
            <a:alphaModFix/>
          </a:blip>
          <a:srcRect b="0" l="32284" r="33219" t="0"/>
          <a:stretch/>
        </p:blipFill>
        <p:spPr>
          <a:xfrm flipH="1">
            <a:off x="6" y="0"/>
            <a:ext cx="6167144" cy="10058399"/>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1">
  <p:cSld name="CUSTOM_1">
    <p:spTree>
      <p:nvGrpSpPr>
        <p:cNvPr id="205" name="Shape 205"/>
        <p:cNvGrpSpPr/>
        <p:nvPr/>
      </p:nvGrpSpPr>
      <p:grpSpPr>
        <a:xfrm>
          <a:off x="0" y="0"/>
          <a:ext cx="0" cy="0"/>
          <a:chOff x="0" y="0"/>
          <a:chExt cx="0" cy="0"/>
        </a:xfrm>
      </p:grpSpPr>
      <p:sp>
        <p:nvSpPr>
          <p:cNvPr id="206" name="Google Shape;206;p30"/>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207" name="Google Shape;207;p30"/>
          <p:cNvSpPr/>
          <p:nvPr/>
        </p:nvSpPr>
        <p:spPr>
          <a:xfrm>
            <a:off x="0" y="0"/>
            <a:ext cx="6196800" cy="10058400"/>
          </a:xfrm>
          <a:prstGeom prst="rect">
            <a:avLst/>
          </a:prstGeom>
          <a:solidFill>
            <a:srgbClr val="F1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p:cSld name="TITLE_2">
    <p:bg>
      <p:bgPr>
        <a:solidFill>
          <a:srgbClr val="090B0C"/>
        </a:solidFill>
      </p:bgPr>
    </p:bg>
    <p:spTree>
      <p:nvGrpSpPr>
        <p:cNvPr id="20" name="Shape 20"/>
        <p:cNvGrpSpPr/>
        <p:nvPr/>
      </p:nvGrpSpPr>
      <p:grpSpPr>
        <a:xfrm>
          <a:off x="0" y="0"/>
          <a:ext cx="0" cy="0"/>
          <a:chOff x="0" y="0"/>
          <a:chExt cx="0" cy="0"/>
        </a:xfrm>
      </p:grpSpPr>
      <p:sp>
        <p:nvSpPr>
          <p:cNvPr id="21" name="Google Shape;21;p4"/>
          <p:cNvSpPr txBox="1"/>
          <p:nvPr>
            <p:ph type="ctrTitle"/>
          </p:nvPr>
        </p:nvSpPr>
        <p:spPr>
          <a:xfrm>
            <a:off x="4946900" y="1600202"/>
            <a:ext cx="123942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2" name="Google Shape;22;p4"/>
          <p:cNvSpPr txBox="1"/>
          <p:nvPr>
            <p:ph idx="1" type="subTitle"/>
          </p:nvPr>
        </p:nvSpPr>
        <p:spPr>
          <a:xfrm>
            <a:off x="4946900" y="894080"/>
            <a:ext cx="123942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3" name="Google Shape;23;p4"/>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4" name="Google Shape;24;p4"/>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Pauses">
  <p:cSld name="CUSTOM_1_1">
    <p:bg>
      <p:bgPr>
        <a:gradFill>
          <a:gsLst>
            <a:gs pos="0">
              <a:srgbClr val="3C4F50"/>
            </a:gs>
            <a:gs pos="100000">
              <a:srgbClr val="232629"/>
            </a:gs>
          </a:gsLst>
          <a:lin ang="5400012" scaled="0"/>
        </a:gradFill>
      </p:bgPr>
    </p:bg>
    <p:spTree>
      <p:nvGrpSpPr>
        <p:cNvPr id="208" name="Shape 208"/>
        <p:cNvGrpSpPr/>
        <p:nvPr/>
      </p:nvGrpSpPr>
      <p:grpSpPr>
        <a:xfrm>
          <a:off x="0" y="0"/>
          <a:ext cx="0" cy="0"/>
          <a:chOff x="0" y="0"/>
          <a:chExt cx="0" cy="0"/>
        </a:xfrm>
      </p:grpSpPr>
      <p:sp>
        <p:nvSpPr>
          <p:cNvPr id="209" name="Google Shape;209;p31"/>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pic>
        <p:nvPicPr>
          <p:cNvPr id="210" name="Google Shape;210;p31"/>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211" name="Google Shape;211;p31"/>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212" name="Google Shape;212;p31"/>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 name="Shape 21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vertical background">
  <p:cSld name="BLANK_1">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Hori - Blank">
  <p:cSld name="BLANK_1_1">
    <p:spTree>
      <p:nvGrpSpPr>
        <p:cNvPr id="216" name="Shape 216"/>
        <p:cNvGrpSpPr/>
        <p:nvPr/>
      </p:nvGrpSpPr>
      <p:grpSpPr>
        <a:xfrm>
          <a:off x="0" y="0"/>
          <a:ext cx="0" cy="0"/>
          <a:chOff x="0" y="0"/>
          <a:chExt cx="0" cy="0"/>
        </a:xfrm>
      </p:grpSpPr>
      <p:pic>
        <p:nvPicPr>
          <p:cNvPr id="217" name="Google Shape;217;p3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p:cSld name="BLANK_1_1_1">
    <p:bg>
      <p:bgPr>
        <a:solidFill>
          <a:schemeClr val="lt1"/>
        </a:solidFill>
      </p:bgPr>
    </p:bg>
    <p:spTree>
      <p:nvGrpSpPr>
        <p:cNvPr id="218" name="Shape 218"/>
        <p:cNvGrpSpPr/>
        <p:nvPr/>
      </p:nvGrpSpPr>
      <p:grpSpPr>
        <a:xfrm>
          <a:off x="0" y="0"/>
          <a:ext cx="0" cy="0"/>
          <a:chOff x="0" y="0"/>
          <a:chExt cx="0" cy="0"/>
        </a:xfrm>
      </p:grpSpPr>
      <p:pic>
        <p:nvPicPr>
          <p:cNvPr id="219" name="Google Shape;219;p35"/>
          <p:cNvPicPr preferRelativeResize="0"/>
          <p:nvPr/>
        </p:nvPicPr>
        <p:blipFill rotWithShape="1">
          <a:blip r:embed="rId2">
            <a:alphaModFix/>
          </a:blip>
          <a:srcRect b="-446" l="4199" r="3302" t="93303"/>
          <a:stretch/>
        </p:blipFill>
        <p:spPr>
          <a:xfrm>
            <a:off x="685800" y="9372600"/>
            <a:ext cx="16916400" cy="731525"/>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k Activity - Cover">
  <p:cSld name="BLANK_1_1_1_1">
    <p:bg>
      <p:bgPr>
        <a:solidFill>
          <a:srgbClr val="FFE9F5">
            <a:alpha val="64310"/>
          </a:srgbClr>
        </a:solidFill>
      </p:bgPr>
    </p:bg>
    <p:spTree>
      <p:nvGrpSpPr>
        <p:cNvPr id="220" name="Shape 220"/>
        <p:cNvGrpSpPr/>
        <p:nvPr/>
      </p:nvGrpSpPr>
      <p:grpSpPr>
        <a:xfrm>
          <a:off x="0" y="0"/>
          <a:ext cx="0" cy="0"/>
          <a:chOff x="0" y="0"/>
          <a:chExt cx="0" cy="0"/>
        </a:xfrm>
      </p:grpSpPr>
      <p:sp>
        <p:nvSpPr>
          <p:cNvPr id="221" name="Google Shape;221;p36"/>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4800"/>
              <a:buNone/>
              <a:defRPr sz="4800">
                <a:solidFill>
                  <a:srgbClr val="F439A0"/>
                </a:solidFill>
              </a:defRPr>
            </a:lvl1pPr>
            <a:lvl2pPr lvl="1">
              <a:spcBef>
                <a:spcPts val="0"/>
              </a:spcBef>
              <a:spcAft>
                <a:spcPts val="0"/>
              </a:spcAft>
              <a:buClr>
                <a:srgbClr val="F439A0"/>
              </a:buClr>
              <a:buSzPts val="6000"/>
              <a:buNone/>
              <a:defRPr>
                <a:solidFill>
                  <a:srgbClr val="F439A0"/>
                </a:solidFill>
                <a:latin typeface="Roboto"/>
                <a:ea typeface="Roboto"/>
                <a:cs typeface="Roboto"/>
                <a:sym typeface="Roboto"/>
              </a:defRPr>
            </a:lvl2pPr>
            <a:lvl3pPr lvl="2">
              <a:spcBef>
                <a:spcPts val="0"/>
              </a:spcBef>
              <a:spcAft>
                <a:spcPts val="0"/>
              </a:spcAft>
              <a:buClr>
                <a:srgbClr val="F439A0"/>
              </a:buClr>
              <a:buSzPts val="6000"/>
              <a:buNone/>
              <a:defRPr>
                <a:solidFill>
                  <a:srgbClr val="F439A0"/>
                </a:solidFill>
                <a:latin typeface="Roboto"/>
                <a:ea typeface="Roboto"/>
                <a:cs typeface="Roboto"/>
                <a:sym typeface="Roboto"/>
              </a:defRPr>
            </a:lvl3pPr>
            <a:lvl4pPr lvl="3">
              <a:spcBef>
                <a:spcPts val="0"/>
              </a:spcBef>
              <a:spcAft>
                <a:spcPts val="0"/>
              </a:spcAft>
              <a:buClr>
                <a:srgbClr val="F439A0"/>
              </a:buClr>
              <a:buSzPts val="6000"/>
              <a:buNone/>
              <a:defRPr>
                <a:solidFill>
                  <a:srgbClr val="F439A0"/>
                </a:solidFill>
                <a:latin typeface="Roboto"/>
                <a:ea typeface="Roboto"/>
                <a:cs typeface="Roboto"/>
                <a:sym typeface="Roboto"/>
              </a:defRPr>
            </a:lvl4pPr>
            <a:lvl5pPr lvl="4">
              <a:spcBef>
                <a:spcPts val="0"/>
              </a:spcBef>
              <a:spcAft>
                <a:spcPts val="0"/>
              </a:spcAft>
              <a:buClr>
                <a:srgbClr val="F439A0"/>
              </a:buClr>
              <a:buSzPts val="6000"/>
              <a:buNone/>
              <a:defRPr>
                <a:solidFill>
                  <a:srgbClr val="F439A0"/>
                </a:solidFill>
                <a:latin typeface="Roboto"/>
                <a:ea typeface="Roboto"/>
                <a:cs typeface="Roboto"/>
                <a:sym typeface="Roboto"/>
              </a:defRPr>
            </a:lvl5pPr>
            <a:lvl6pPr lvl="5">
              <a:spcBef>
                <a:spcPts val="0"/>
              </a:spcBef>
              <a:spcAft>
                <a:spcPts val="0"/>
              </a:spcAft>
              <a:buClr>
                <a:srgbClr val="F439A0"/>
              </a:buClr>
              <a:buSzPts val="6000"/>
              <a:buNone/>
              <a:defRPr>
                <a:solidFill>
                  <a:srgbClr val="F439A0"/>
                </a:solidFill>
                <a:latin typeface="Roboto"/>
                <a:ea typeface="Roboto"/>
                <a:cs typeface="Roboto"/>
                <a:sym typeface="Roboto"/>
              </a:defRPr>
            </a:lvl6pPr>
            <a:lvl7pPr lvl="6">
              <a:spcBef>
                <a:spcPts val="0"/>
              </a:spcBef>
              <a:spcAft>
                <a:spcPts val="0"/>
              </a:spcAft>
              <a:buClr>
                <a:srgbClr val="F439A0"/>
              </a:buClr>
              <a:buSzPts val="6000"/>
              <a:buNone/>
              <a:defRPr>
                <a:solidFill>
                  <a:srgbClr val="F439A0"/>
                </a:solidFill>
                <a:latin typeface="Roboto"/>
                <a:ea typeface="Roboto"/>
                <a:cs typeface="Roboto"/>
                <a:sym typeface="Roboto"/>
              </a:defRPr>
            </a:lvl7pPr>
            <a:lvl8pPr lvl="7">
              <a:spcBef>
                <a:spcPts val="0"/>
              </a:spcBef>
              <a:spcAft>
                <a:spcPts val="0"/>
              </a:spcAft>
              <a:buClr>
                <a:srgbClr val="F439A0"/>
              </a:buClr>
              <a:buSzPts val="6000"/>
              <a:buNone/>
              <a:defRPr>
                <a:solidFill>
                  <a:srgbClr val="F439A0"/>
                </a:solidFill>
                <a:latin typeface="Roboto"/>
                <a:ea typeface="Roboto"/>
                <a:cs typeface="Roboto"/>
                <a:sym typeface="Roboto"/>
              </a:defRPr>
            </a:lvl8pPr>
            <a:lvl9pPr lvl="8">
              <a:spcBef>
                <a:spcPts val="0"/>
              </a:spcBef>
              <a:spcAft>
                <a:spcPts val="0"/>
              </a:spcAft>
              <a:buClr>
                <a:srgbClr val="F439A0"/>
              </a:buClr>
              <a:buSzPts val="6000"/>
              <a:buNone/>
              <a:defRPr>
                <a:solidFill>
                  <a:srgbClr val="F439A0"/>
                </a:solidFill>
                <a:latin typeface="Roboto"/>
                <a:ea typeface="Roboto"/>
                <a:cs typeface="Roboto"/>
                <a:sym typeface="Roboto"/>
              </a:defRPr>
            </a:lvl9pPr>
          </a:lstStyle>
          <a:p/>
        </p:txBody>
      </p:sp>
      <p:sp>
        <p:nvSpPr>
          <p:cNvPr id="222" name="Google Shape;222;p36"/>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a:spcBef>
                <a:spcPts val="0"/>
              </a:spcBef>
              <a:spcAft>
                <a:spcPts val="0"/>
              </a:spcAft>
              <a:buClr>
                <a:srgbClr val="BD2074"/>
              </a:buClr>
              <a:buSzPts val="3600"/>
              <a:buFont typeface="Rubik Light"/>
              <a:buNone/>
              <a:defRPr sz="3600">
                <a:solidFill>
                  <a:srgbClr val="BD2074"/>
                </a:solidFill>
                <a:latin typeface="Rubik Light"/>
                <a:ea typeface="Rubik Light"/>
                <a:cs typeface="Rubik Light"/>
                <a:sym typeface="Rubik Light"/>
              </a:defRPr>
            </a:lvl1pPr>
            <a:lvl2pPr lvl="1">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2pPr>
            <a:lvl3pPr lvl="2">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3pPr>
            <a:lvl4pPr lvl="3">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4pPr>
            <a:lvl5pPr lvl="4">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5pPr>
            <a:lvl6pPr lvl="5">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6pPr>
            <a:lvl7pPr lvl="6">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7pPr>
            <a:lvl8pPr lvl="7">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8pPr>
            <a:lvl9pPr lvl="8">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9pPr>
          </a:lstStyle>
          <a:p/>
        </p:txBody>
      </p:sp>
      <p:sp>
        <p:nvSpPr>
          <p:cNvPr id="223" name="Google Shape;223;p36"/>
          <p:cNvSpPr txBox="1"/>
          <p:nvPr>
            <p:ph idx="1"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a:spcBef>
                <a:spcPts val="0"/>
              </a:spcBef>
              <a:spcAft>
                <a:spcPts val="0"/>
              </a:spcAft>
              <a:buClr>
                <a:schemeClr val="dk2"/>
              </a:buClr>
              <a:buSzPts val="2800"/>
              <a:buChar char="●"/>
              <a:defRPr sz="2800">
                <a:solidFill>
                  <a:schemeClr val="dk2"/>
                </a:solidFill>
              </a:defRPr>
            </a:lvl1pPr>
            <a:lvl2pPr indent="-393700" lvl="1" marL="914400">
              <a:spcBef>
                <a:spcPts val="3200"/>
              </a:spcBef>
              <a:spcAft>
                <a:spcPts val="0"/>
              </a:spcAft>
              <a:buClr>
                <a:schemeClr val="dk2"/>
              </a:buClr>
              <a:buSzPts val="2600"/>
              <a:buChar char="○"/>
              <a:defRPr sz="2600">
                <a:solidFill>
                  <a:schemeClr val="dk2"/>
                </a:solidFill>
              </a:defRPr>
            </a:lvl2pPr>
            <a:lvl3pPr indent="-381000" lvl="2" marL="1371600">
              <a:spcBef>
                <a:spcPts val="3200"/>
              </a:spcBef>
              <a:spcAft>
                <a:spcPts val="0"/>
              </a:spcAft>
              <a:buClr>
                <a:schemeClr val="dk2"/>
              </a:buClr>
              <a:buSzPts val="2400"/>
              <a:buChar char="■"/>
              <a:defRPr sz="2400">
                <a:solidFill>
                  <a:schemeClr val="dk2"/>
                </a:solidFill>
              </a:defRPr>
            </a:lvl3pPr>
            <a:lvl4pPr indent="-368300" lvl="3" marL="1828800">
              <a:spcBef>
                <a:spcPts val="3200"/>
              </a:spcBef>
              <a:spcAft>
                <a:spcPts val="0"/>
              </a:spcAft>
              <a:buClr>
                <a:schemeClr val="dk2"/>
              </a:buClr>
              <a:buSzPts val="2200"/>
              <a:buChar char="●"/>
              <a:defRPr>
                <a:solidFill>
                  <a:schemeClr val="dk2"/>
                </a:solidFill>
              </a:defRPr>
            </a:lvl4pPr>
            <a:lvl5pPr indent="-368300" lvl="4" marL="2286000">
              <a:spcBef>
                <a:spcPts val="3200"/>
              </a:spcBef>
              <a:spcAft>
                <a:spcPts val="0"/>
              </a:spcAft>
              <a:buClr>
                <a:schemeClr val="dk2"/>
              </a:buClr>
              <a:buSzPts val="2200"/>
              <a:buChar char="○"/>
              <a:defRPr>
                <a:solidFill>
                  <a:schemeClr val="dk2"/>
                </a:solidFill>
              </a:defRPr>
            </a:lvl5pPr>
            <a:lvl6pPr indent="-368300" lvl="5" marL="2743200">
              <a:spcBef>
                <a:spcPts val="3200"/>
              </a:spcBef>
              <a:spcAft>
                <a:spcPts val="0"/>
              </a:spcAft>
              <a:buClr>
                <a:schemeClr val="dk2"/>
              </a:buClr>
              <a:buSzPts val="2200"/>
              <a:buChar char="■"/>
              <a:defRPr>
                <a:solidFill>
                  <a:schemeClr val="dk2"/>
                </a:solidFill>
              </a:defRPr>
            </a:lvl6pPr>
            <a:lvl7pPr indent="-368300" lvl="6" marL="3200400">
              <a:spcBef>
                <a:spcPts val="3200"/>
              </a:spcBef>
              <a:spcAft>
                <a:spcPts val="0"/>
              </a:spcAft>
              <a:buClr>
                <a:schemeClr val="dk2"/>
              </a:buClr>
              <a:buSzPts val="2200"/>
              <a:buChar char="●"/>
              <a:defRPr>
                <a:solidFill>
                  <a:schemeClr val="dk2"/>
                </a:solidFill>
              </a:defRPr>
            </a:lvl7pPr>
            <a:lvl8pPr indent="-368300" lvl="7" marL="3657600">
              <a:spcBef>
                <a:spcPts val="3200"/>
              </a:spcBef>
              <a:spcAft>
                <a:spcPts val="0"/>
              </a:spcAft>
              <a:buClr>
                <a:schemeClr val="dk2"/>
              </a:buClr>
              <a:buSzPts val="2200"/>
              <a:buChar char="○"/>
              <a:defRPr>
                <a:solidFill>
                  <a:schemeClr val="dk2"/>
                </a:solidFill>
              </a:defRPr>
            </a:lvl8pPr>
            <a:lvl9pPr indent="-368300" lvl="8" marL="4114800">
              <a:spcBef>
                <a:spcPts val="3200"/>
              </a:spcBef>
              <a:spcAft>
                <a:spcPts val="3200"/>
              </a:spcAft>
              <a:buClr>
                <a:schemeClr val="dk2"/>
              </a:buClr>
              <a:buSzPts val="2200"/>
              <a:buChar char="■"/>
              <a:defRPr>
                <a:solidFill>
                  <a:schemeClr val="dk2"/>
                </a:solidFill>
              </a:defRPr>
            </a:lvl9pPr>
          </a:lstStyle>
          <a:p/>
        </p:txBody>
      </p:sp>
      <p:cxnSp>
        <p:nvCxnSpPr>
          <p:cNvPr id="224" name="Google Shape;224;p36"/>
          <p:cNvCxnSpPr/>
          <p:nvPr/>
        </p:nvCxnSpPr>
        <p:spPr>
          <a:xfrm>
            <a:off x="359450" y="6285950"/>
            <a:ext cx="0" cy="3778500"/>
          </a:xfrm>
          <a:prstGeom prst="straightConnector1">
            <a:avLst/>
          </a:prstGeom>
          <a:noFill/>
          <a:ln cap="flat" cmpd="sng" w="9525">
            <a:solidFill>
              <a:srgbClr val="BD2074"/>
            </a:solidFill>
            <a:prstDash val="solid"/>
            <a:round/>
            <a:headEnd len="med" w="med" type="none"/>
            <a:tailEnd len="med" w="med" type="none"/>
          </a:ln>
        </p:spPr>
      </p:cxnSp>
      <p:sp>
        <p:nvSpPr>
          <p:cNvPr id="225" name="Google Shape;225;p3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BD2074"/>
                </a:solidFill>
                <a:latin typeface="Space Grotesk"/>
                <a:ea typeface="Space Grotesk"/>
                <a:cs typeface="Space Grotesk"/>
                <a:sym typeface="Space Grotesk"/>
              </a:rPr>
              <a:t>Activity</a:t>
            </a:r>
            <a:endParaRPr b="1" sz="1600">
              <a:solidFill>
                <a:srgbClr val="BD2074"/>
              </a:solidFill>
              <a:latin typeface="Space Grotesk"/>
              <a:ea typeface="Space Grotesk"/>
              <a:cs typeface="Space Grotesk"/>
              <a:sym typeface="Space Grotesk"/>
            </a:endParaRPr>
          </a:p>
        </p:txBody>
      </p:sp>
      <p:sp>
        <p:nvSpPr>
          <p:cNvPr id="226" name="Google Shape;226;p36"/>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1pPr>
            <a:lvl2pPr lvl="1">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2pPr>
            <a:lvl3pPr lvl="2">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3pPr>
            <a:lvl4pPr lvl="3">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4pPr>
            <a:lvl5pPr lvl="4">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5pPr>
            <a:lvl6pPr lvl="5">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6pPr>
            <a:lvl7pPr lvl="6">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7pPr>
            <a:lvl8pPr lvl="7">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8pPr>
            <a:lvl9pPr lvl="8">
              <a:spcBef>
                <a:spcPts val="3200"/>
              </a:spcBef>
              <a:spcAft>
                <a:spcPts val="3200"/>
              </a:spcAft>
              <a:buClr>
                <a:srgbClr val="F439A0"/>
              </a:buClr>
              <a:buSzPts val="1600"/>
              <a:buFont typeface="Space Grotesk"/>
              <a:buNone/>
              <a:defRPr sz="1600">
                <a:solidFill>
                  <a:srgbClr val="F439A0"/>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pect Activity Cover">
  <p:cSld name="BLANK_1_1_1_1_3">
    <p:bg>
      <p:bgPr>
        <a:solidFill>
          <a:srgbClr val="FFEDE0">
            <a:alpha val="64310"/>
          </a:srgbClr>
        </a:solidFill>
      </p:bgPr>
    </p:bg>
    <p:spTree>
      <p:nvGrpSpPr>
        <p:cNvPr id="227" name="Shape 227"/>
        <p:cNvGrpSpPr/>
        <p:nvPr/>
      </p:nvGrpSpPr>
      <p:grpSpPr>
        <a:xfrm>
          <a:off x="0" y="0"/>
          <a:ext cx="0" cy="0"/>
          <a:chOff x="0" y="0"/>
          <a:chExt cx="0" cy="0"/>
        </a:xfrm>
      </p:grpSpPr>
      <p:sp>
        <p:nvSpPr>
          <p:cNvPr id="228" name="Google Shape;228;p37"/>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4800"/>
              <a:buNone/>
              <a:defRPr sz="4800">
                <a:solidFill>
                  <a:srgbClr val="FF7B19"/>
                </a:solidFill>
              </a:defRPr>
            </a:lvl1pPr>
            <a:lvl2pPr lvl="1" rtl="0">
              <a:spcBef>
                <a:spcPts val="0"/>
              </a:spcBef>
              <a:spcAft>
                <a:spcPts val="0"/>
              </a:spcAft>
              <a:buClr>
                <a:srgbClr val="FF7B19"/>
              </a:buClr>
              <a:buSzPts val="6000"/>
              <a:buNone/>
              <a:defRPr>
                <a:solidFill>
                  <a:srgbClr val="FF7B19"/>
                </a:solidFill>
                <a:latin typeface="Roboto"/>
                <a:ea typeface="Roboto"/>
                <a:cs typeface="Roboto"/>
                <a:sym typeface="Roboto"/>
              </a:defRPr>
            </a:lvl2pPr>
            <a:lvl3pPr lvl="2" rtl="0">
              <a:spcBef>
                <a:spcPts val="0"/>
              </a:spcBef>
              <a:spcAft>
                <a:spcPts val="0"/>
              </a:spcAft>
              <a:buClr>
                <a:srgbClr val="FF7B19"/>
              </a:buClr>
              <a:buSzPts val="6000"/>
              <a:buNone/>
              <a:defRPr>
                <a:solidFill>
                  <a:srgbClr val="FF7B19"/>
                </a:solidFill>
                <a:latin typeface="Roboto"/>
                <a:ea typeface="Roboto"/>
                <a:cs typeface="Roboto"/>
                <a:sym typeface="Roboto"/>
              </a:defRPr>
            </a:lvl3pPr>
            <a:lvl4pPr lvl="3" rtl="0">
              <a:spcBef>
                <a:spcPts val="0"/>
              </a:spcBef>
              <a:spcAft>
                <a:spcPts val="0"/>
              </a:spcAft>
              <a:buClr>
                <a:srgbClr val="FF7B19"/>
              </a:buClr>
              <a:buSzPts val="6000"/>
              <a:buNone/>
              <a:defRPr>
                <a:solidFill>
                  <a:srgbClr val="FF7B19"/>
                </a:solidFill>
                <a:latin typeface="Roboto"/>
                <a:ea typeface="Roboto"/>
                <a:cs typeface="Roboto"/>
                <a:sym typeface="Roboto"/>
              </a:defRPr>
            </a:lvl4pPr>
            <a:lvl5pPr lvl="4" rtl="0">
              <a:spcBef>
                <a:spcPts val="0"/>
              </a:spcBef>
              <a:spcAft>
                <a:spcPts val="0"/>
              </a:spcAft>
              <a:buClr>
                <a:srgbClr val="FF7B19"/>
              </a:buClr>
              <a:buSzPts val="6000"/>
              <a:buNone/>
              <a:defRPr>
                <a:solidFill>
                  <a:srgbClr val="FF7B19"/>
                </a:solidFill>
                <a:latin typeface="Roboto"/>
                <a:ea typeface="Roboto"/>
                <a:cs typeface="Roboto"/>
                <a:sym typeface="Roboto"/>
              </a:defRPr>
            </a:lvl5pPr>
            <a:lvl6pPr lvl="5" rtl="0">
              <a:spcBef>
                <a:spcPts val="0"/>
              </a:spcBef>
              <a:spcAft>
                <a:spcPts val="0"/>
              </a:spcAft>
              <a:buClr>
                <a:srgbClr val="FF7B19"/>
              </a:buClr>
              <a:buSzPts val="6000"/>
              <a:buNone/>
              <a:defRPr>
                <a:solidFill>
                  <a:srgbClr val="FF7B19"/>
                </a:solidFill>
                <a:latin typeface="Roboto"/>
                <a:ea typeface="Roboto"/>
                <a:cs typeface="Roboto"/>
                <a:sym typeface="Roboto"/>
              </a:defRPr>
            </a:lvl6pPr>
            <a:lvl7pPr lvl="6" rtl="0">
              <a:spcBef>
                <a:spcPts val="0"/>
              </a:spcBef>
              <a:spcAft>
                <a:spcPts val="0"/>
              </a:spcAft>
              <a:buClr>
                <a:srgbClr val="FF7B19"/>
              </a:buClr>
              <a:buSzPts val="6000"/>
              <a:buNone/>
              <a:defRPr>
                <a:solidFill>
                  <a:srgbClr val="FF7B19"/>
                </a:solidFill>
                <a:latin typeface="Roboto"/>
                <a:ea typeface="Roboto"/>
                <a:cs typeface="Roboto"/>
                <a:sym typeface="Roboto"/>
              </a:defRPr>
            </a:lvl7pPr>
            <a:lvl8pPr lvl="7" rtl="0">
              <a:spcBef>
                <a:spcPts val="0"/>
              </a:spcBef>
              <a:spcAft>
                <a:spcPts val="0"/>
              </a:spcAft>
              <a:buClr>
                <a:srgbClr val="FF7B19"/>
              </a:buClr>
              <a:buSzPts val="6000"/>
              <a:buNone/>
              <a:defRPr>
                <a:solidFill>
                  <a:srgbClr val="FF7B19"/>
                </a:solidFill>
                <a:latin typeface="Roboto"/>
                <a:ea typeface="Roboto"/>
                <a:cs typeface="Roboto"/>
                <a:sym typeface="Roboto"/>
              </a:defRPr>
            </a:lvl8pPr>
            <a:lvl9pPr lvl="8" rtl="0">
              <a:spcBef>
                <a:spcPts val="0"/>
              </a:spcBef>
              <a:spcAft>
                <a:spcPts val="0"/>
              </a:spcAft>
              <a:buClr>
                <a:srgbClr val="FF7B19"/>
              </a:buClr>
              <a:buSzPts val="6000"/>
              <a:buNone/>
              <a:defRPr>
                <a:solidFill>
                  <a:srgbClr val="FF7B19"/>
                </a:solidFill>
                <a:latin typeface="Roboto"/>
                <a:ea typeface="Roboto"/>
                <a:cs typeface="Roboto"/>
                <a:sym typeface="Roboto"/>
              </a:defRPr>
            </a:lvl9pPr>
          </a:lstStyle>
          <a:p/>
        </p:txBody>
      </p:sp>
      <p:sp>
        <p:nvSpPr>
          <p:cNvPr id="229" name="Google Shape;229;p37"/>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DB591E"/>
              </a:buClr>
              <a:buSzPts val="3600"/>
              <a:buFont typeface="Rubik Light"/>
              <a:buNone/>
              <a:defRPr sz="3600">
                <a:solidFill>
                  <a:srgbClr val="DB591E"/>
                </a:solidFill>
                <a:latin typeface="Rubik Light"/>
                <a:ea typeface="Rubik Light"/>
                <a:cs typeface="Rubik Light"/>
                <a:sym typeface="Rubik Light"/>
              </a:defRPr>
            </a:lvl1pPr>
            <a:lvl2pPr lvl="1"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2pPr>
            <a:lvl3pPr lvl="2"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3pPr>
            <a:lvl4pPr lvl="3"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4pPr>
            <a:lvl5pPr lvl="4"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5pPr>
            <a:lvl6pPr lvl="5"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6pPr>
            <a:lvl7pPr lvl="6"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7pPr>
            <a:lvl8pPr lvl="7"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8pPr>
            <a:lvl9pPr lvl="8"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9pPr>
          </a:lstStyle>
          <a:p/>
        </p:txBody>
      </p:sp>
      <p:cxnSp>
        <p:nvCxnSpPr>
          <p:cNvPr id="230" name="Google Shape;230;p37"/>
          <p:cNvCxnSpPr/>
          <p:nvPr/>
        </p:nvCxnSpPr>
        <p:spPr>
          <a:xfrm>
            <a:off x="359450" y="6285950"/>
            <a:ext cx="0" cy="3778500"/>
          </a:xfrm>
          <a:prstGeom prst="straightConnector1">
            <a:avLst/>
          </a:prstGeom>
          <a:noFill/>
          <a:ln cap="flat" cmpd="sng" w="9525">
            <a:solidFill>
              <a:srgbClr val="DB591E"/>
            </a:solidFill>
            <a:prstDash val="solid"/>
            <a:round/>
            <a:headEnd len="med" w="med" type="none"/>
            <a:tailEnd len="med" w="med" type="none"/>
          </a:ln>
        </p:spPr>
      </p:cxnSp>
      <p:sp>
        <p:nvSpPr>
          <p:cNvPr id="231" name="Google Shape;231;p37"/>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DB591E"/>
                </a:solidFill>
                <a:latin typeface="Space Grotesk"/>
                <a:ea typeface="Space Grotesk"/>
                <a:cs typeface="Space Grotesk"/>
                <a:sym typeface="Space Grotesk"/>
              </a:rPr>
              <a:t>Activity</a:t>
            </a:r>
            <a:endParaRPr b="1" sz="1600">
              <a:solidFill>
                <a:srgbClr val="DB591E"/>
              </a:solidFill>
              <a:latin typeface="Space Grotesk"/>
              <a:ea typeface="Space Grotesk"/>
              <a:cs typeface="Space Grotesk"/>
              <a:sym typeface="Space Grotesk"/>
            </a:endParaRPr>
          </a:p>
        </p:txBody>
      </p:sp>
      <p:sp>
        <p:nvSpPr>
          <p:cNvPr id="232" name="Google Shape;232;p37"/>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1pPr>
            <a:lvl2pPr lvl="1"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2pPr>
            <a:lvl3pPr lvl="2"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3pPr>
            <a:lvl4pPr lvl="3"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4pPr>
            <a:lvl5pPr lvl="4"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5pPr>
            <a:lvl6pPr lvl="5"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6pPr>
            <a:lvl7pPr lvl="6"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7pPr>
            <a:lvl8pPr lvl="7"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8pPr>
            <a:lvl9pPr lvl="8" rtl="0">
              <a:spcBef>
                <a:spcPts val="3200"/>
              </a:spcBef>
              <a:spcAft>
                <a:spcPts val="3200"/>
              </a:spcAft>
              <a:buClr>
                <a:srgbClr val="FF7B19"/>
              </a:buClr>
              <a:buSzPts val="1600"/>
              <a:buFont typeface="Space Grotesk"/>
              <a:buNone/>
              <a:defRPr sz="1600">
                <a:solidFill>
                  <a:srgbClr val="FF7B19"/>
                </a:solidFill>
                <a:latin typeface="Space Grotesk"/>
                <a:ea typeface="Space Grotesk"/>
                <a:cs typeface="Space Grotesk"/>
                <a:sym typeface="Space Grotesk"/>
              </a:defRPr>
            </a:lvl9pPr>
          </a:lstStyle>
          <a:p/>
        </p:txBody>
      </p:sp>
      <p:sp>
        <p:nvSpPr>
          <p:cNvPr id="233" name="Google Shape;233;p37"/>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p:cSld name="BLANK_1_1_1_1_3_1">
    <p:bg>
      <p:bgPr>
        <a:solidFill>
          <a:srgbClr val="D6FDFB">
            <a:alpha val="64310"/>
          </a:srgbClr>
        </a:solidFill>
      </p:bgPr>
    </p:bg>
    <p:spTree>
      <p:nvGrpSpPr>
        <p:cNvPr id="234" name="Shape 234"/>
        <p:cNvGrpSpPr/>
        <p:nvPr/>
      </p:nvGrpSpPr>
      <p:grpSpPr>
        <a:xfrm>
          <a:off x="0" y="0"/>
          <a:ext cx="0" cy="0"/>
          <a:chOff x="0" y="0"/>
          <a:chExt cx="0" cy="0"/>
        </a:xfrm>
      </p:grpSpPr>
      <p:sp>
        <p:nvSpPr>
          <p:cNvPr id="235" name="Google Shape;235;p38"/>
          <p:cNvSpPr txBox="1"/>
          <p:nvPr>
            <p:ph type="title"/>
          </p:nvPr>
        </p:nvSpPr>
        <p:spPr>
          <a:xfrm>
            <a:off x="680625" y="688701"/>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4800"/>
              <a:buNone/>
              <a:defRPr sz="4800">
                <a:solidFill>
                  <a:srgbClr val="19B2BA"/>
                </a:solidFill>
              </a:defRPr>
            </a:lvl1pPr>
            <a:lvl2pPr lvl="1" rtl="0">
              <a:spcBef>
                <a:spcPts val="0"/>
              </a:spcBef>
              <a:spcAft>
                <a:spcPts val="0"/>
              </a:spcAft>
              <a:buClr>
                <a:srgbClr val="19B2BA"/>
              </a:buClr>
              <a:buSzPts val="6000"/>
              <a:buNone/>
              <a:defRPr>
                <a:solidFill>
                  <a:srgbClr val="19B2BA"/>
                </a:solidFill>
                <a:latin typeface="Roboto"/>
                <a:ea typeface="Roboto"/>
                <a:cs typeface="Roboto"/>
                <a:sym typeface="Roboto"/>
              </a:defRPr>
            </a:lvl2pPr>
            <a:lvl3pPr lvl="2" rtl="0">
              <a:spcBef>
                <a:spcPts val="0"/>
              </a:spcBef>
              <a:spcAft>
                <a:spcPts val="0"/>
              </a:spcAft>
              <a:buClr>
                <a:srgbClr val="19B2BA"/>
              </a:buClr>
              <a:buSzPts val="6000"/>
              <a:buNone/>
              <a:defRPr>
                <a:solidFill>
                  <a:srgbClr val="19B2BA"/>
                </a:solidFill>
                <a:latin typeface="Roboto"/>
                <a:ea typeface="Roboto"/>
                <a:cs typeface="Roboto"/>
                <a:sym typeface="Roboto"/>
              </a:defRPr>
            </a:lvl3pPr>
            <a:lvl4pPr lvl="3" rtl="0">
              <a:spcBef>
                <a:spcPts val="0"/>
              </a:spcBef>
              <a:spcAft>
                <a:spcPts val="0"/>
              </a:spcAft>
              <a:buClr>
                <a:srgbClr val="19B2BA"/>
              </a:buClr>
              <a:buSzPts val="6000"/>
              <a:buNone/>
              <a:defRPr>
                <a:solidFill>
                  <a:srgbClr val="19B2BA"/>
                </a:solidFill>
                <a:latin typeface="Roboto"/>
                <a:ea typeface="Roboto"/>
                <a:cs typeface="Roboto"/>
                <a:sym typeface="Roboto"/>
              </a:defRPr>
            </a:lvl4pPr>
            <a:lvl5pPr lvl="4" rtl="0">
              <a:spcBef>
                <a:spcPts val="0"/>
              </a:spcBef>
              <a:spcAft>
                <a:spcPts val="0"/>
              </a:spcAft>
              <a:buClr>
                <a:srgbClr val="19B2BA"/>
              </a:buClr>
              <a:buSzPts val="6000"/>
              <a:buNone/>
              <a:defRPr>
                <a:solidFill>
                  <a:srgbClr val="19B2BA"/>
                </a:solidFill>
                <a:latin typeface="Roboto"/>
                <a:ea typeface="Roboto"/>
                <a:cs typeface="Roboto"/>
                <a:sym typeface="Roboto"/>
              </a:defRPr>
            </a:lvl5pPr>
            <a:lvl6pPr lvl="5" rtl="0">
              <a:spcBef>
                <a:spcPts val="0"/>
              </a:spcBef>
              <a:spcAft>
                <a:spcPts val="0"/>
              </a:spcAft>
              <a:buClr>
                <a:srgbClr val="19B2BA"/>
              </a:buClr>
              <a:buSzPts val="6000"/>
              <a:buNone/>
              <a:defRPr>
                <a:solidFill>
                  <a:srgbClr val="19B2BA"/>
                </a:solidFill>
                <a:latin typeface="Roboto"/>
                <a:ea typeface="Roboto"/>
                <a:cs typeface="Roboto"/>
                <a:sym typeface="Roboto"/>
              </a:defRPr>
            </a:lvl6pPr>
            <a:lvl7pPr lvl="6" rtl="0">
              <a:spcBef>
                <a:spcPts val="0"/>
              </a:spcBef>
              <a:spcAft>
                <a:spcPts val="0"/>
              </a:spcAft>
              <a:buClr>
                <a:srgbClr val="19B2BA"/>
              </a:buClr>
              <a:buSzPts val="6000"/>
              <a:buNone/>
              <a:defRPr>
                <a:solidFill>
                  <a:srgbClr val="19B2BA"/>
                </a:solidFill>
                <a:latin typeface="Roboto"/>
                <a:ea typeface="Roboto"/>
                <a:cs typeface="Roboto"/>
                <a:sym typeface="Roboto"/>
              </a:defRPr>
            </a:lvl7pPr>
            <a:lvl8pPr lvl="7" rtl="0">
              <a:spcBef>
                <a:spcPts val="0"/>
              </a:spcBef>
              <a:spcAft>
                <a:spcPts val="0"/>
              </a:spcAft>
              <a:buClr>
                <a:srgbClr val="19B2BA"/>
              </a:buClr>
              <a:buSzPts val="6000"/>
              <a:buNone/>
              <a:defRPr>
                <a:solidFill>
                  <a:srgbClr val="19B2BA"/>
                </a:solidFill>
                <a:latin typeface="Roboto"/>
                <a:ea typeface="Roboto"/>
                <a:cs typeface="Roboto"/>
                <a:sym typeface="Roboto"/>
              </a:defRPr>
            </a:lvl8pPr>
            <a:lvl9pPr lvl="8" rtl="0">
              <a:spcBef>
                <a:spcPts val="0"/>
              </a:spcBef>
              <a:spcAft>
                <a:spcPts val="0"/>
              </a:spcAft>
              <a:buClr>
                <a:srgbClr val="19B2BA"/>
              </a:buClr>
              <a:buSzPts val="6000"/>
              <a:buNone/>
              <a:defRPr>
                <a:solidFill>
                  <a:srgbClr val="19B2BA"/>
                </a:solidFill>
                <a:latin typeface="Roboto"/>
                <a:ea typeface="Roboto"/>
                <a:cs typeface="Roboto"/>
                <a:sym typeface="Roboto"/>
              </a:defRPr>
            </a:lvl9pPr>
          </a:lstStyle>
          <a:p/>
        </p:txBody>
      </p:sp>
      <p:sp>
        <p:nvSpPr>
          <p:cNvPr id="236" name="Google Shape;236;p38"/>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027980"/>
              </a:buClr>
              <a:buSzPts val="3600"/>
              <a:buFont typeface="Rubik Light"/>
              <a:buNone/>
              <a:defRPr sz="3600">
                <a:solidFill>
                  <a:srgbClr val="027980"/>
                </a:solidFill>
                <a:latin typeface="Rubik Light"/>
                <a:ea typeface="Rubik Light"/>
                <a:cs typeface="Rubik Light"/>
                <a:sym typeface="Rubik Light"/>
              </a:defRPr>
            </a:lvl1pPr>
            <a:lvl2pPr lvl="1"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2pPr>
            <a:lvl3pPr lvl="2"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3pPr>
            <a:lvl4pPr lvl="3"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4pPr>
            <a:lvl5pPr lvl="4"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5pPr>
            <a:lvl6pPr lvl="5"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6pPr>
            <a:lvl7pPr lvl="6"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7pPr>
            <a:lvl8pPr lvl="7"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8pPr>
            <a:lvl9pPr lvl="8"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9pPr>
          </a:lstStyle>
          <a:p/>
        </p:txBody>
      </p:sp>
      <p:cxnSp>
        <p:nvCxnSpPr>
          <p:cNvPr id="237" name="Google Shape;237;p38"/>
          <p:cNvCxnSpPr/>
          <p:nvPr/>
        </p:nvCxnSpPr>
        <p:spPr>
          <a:xfrm>
            <a:off x="359450" y="6285950"/>
            <a:ext cx="0" cy="3778500"/>
          </a:xfrm>
          <a:prstGeom prst="straightConnector1">
            <a:avLst/>
          </a:prstGeom>
          <a:noFill/>
          <a:ln cap="flat" cmpd="sng" w="9525">
            <a:solidFill>
              <a:srgbClr val="027980"/>
            </a:solidFill>
            <a:prstDash val="solid"/>
            <a:round/>
            <a:headEnd len="med" w="med" type="none"/>
            <a:tailEnd len="med" w="med" type="none"/>
          </a:ln>
        </p:spPr>
      </p:cxnSp>
      <p:sp>
        <p:nvSpPr>
          <p:cNvPr id="238" name="Google Shape;238;p38"/>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027980"/>
                </a:solidFill>
                <a:latin typeface="Space Grotesk"/>
                <a:ea typeface="Space Grotesk"/>
                <a:cs typeface="Space Grotesk"/>
                <a:sym typeface="Space Grotesk"/>
              </a:rPr>
              <a:t>Activity</a:t>
            </a:r>
            <a:endParaRPr b="1" sz="1600">
              <a:solidFill>
                <a:srgbClr val="027980"/>
              </a:solidFill>
              <a:latin typeface="Space Grotesk"/>
              <a:ea typeface="Space Grotesk"/>
              <a:cs typeface="Space Grotesk"/>
              <a:sym typeface="Space Grotesk"/>
            </a:endParaRPr>
          </a:p>
        </p:txBody>
      </p:sp>
      <p:sp>
        <p:nvSpPr>
          <p:cNvPr id="239" name="Google Shape;239;p38"/>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1pPr>
            <a:lvl2pPr lvl="1"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2pPr>
            <a:lvl3pPr lvl="2"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3pPr>
            <a:lvl4pPr lvl="3"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4pPr>
            <a:lvl5pPr lvl="4"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5pPr>
            <a:lvl6pPr lvl="5"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6pPr>
            <a:lvl7pPr lvl="6"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7pPr>
            <a:lvl8pPr lvl="7"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8pPr>
            <a:lvl9pPr lvl="8" rtl="0">
              <a:spcBef>
                <a:spcPts val="3200"/>
              </a:spcBef>
              <a:spcAft>
                <a:spcPts val="3200"/>
              </a:spcAft>
              <a:buClr>
                <a:srgbClr val="19B2BA"/>
              </a:buClr>
              <a:buSzPts val="1600"/>
              <a:buFont typeface="Space Grotesk"/>
              <a:buNone/>
              <a:defRPr sz="1600">
                <a:solidFill>
                  <a:srgbClr val="19B2BA"/>
                </a:solidFill>
                <a:latin typeface="Space Grotesk"/>
                <a:ea typeface="Space Grotesk"/>
                <a:cs typeface="Space Grotesk"/>
                <a:sym typeface="Space Grotesk"/>
              </a:defRPr>
            </a:lvl9pPr>
          </a:lstStyle>
          <a:p/>
        </p:txBody>
      </p:sp>
      <p:sp>
        <p:nvSpPr>
          <p:cNvPr id="240" name="Google Shape;240;p38"/>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1">
  <p:cSld name="BLANK_1_1_1_1_3_1_1">
    <p:bg>
      <p:bgPr>
        <a:solidFill>
          <a:srgbClr val="EDFFCE">
            <a:alpha val="64310"/>
          </a:srgbClr>
        </a:solidFill>
      </p:bgPr>
    </p:bg>
    <p:spTree>
      <p:nvGrpSpPr>
        <p:cNvPr id="241" name="Shape 241"/>
        <p:cNvGrpSpPr/>
        <p:nvPr/>
      </p:nvGrpSpPr>
      <p:grpSpPr>
        <a:xfrm>
          <a:off x="0" y="0"/>
          <a:ext cx="0" cy="0"/>
          <a:chOff x="0" y="0"/>
          <a:chExt cx="0" cy="0"/>
        </a:xfrm>
      </p:grpSpPr>
      <p:sp>
        <p:nvSpPr>
          <p:cNvPr id="242" name="Google Shape;242;p39"/>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4800"/>
              <a:buNone/>
              <a:defRPr sz="4800">
                <a:solidFill>
                  <a:srgbClr val="8FDC09"/>
                </a:solidFill>
              </a:defRPr>
            </a:lvl1pPr>
            <a:lvl2pPr lvl="1" rtl="0">
              <a:spcBef>
                <a:spcPts val="0"/>
              </a:spcBef>
              <a:spcAft>
                <a:spcPts val="0"/>
              </a:spcAft>
              <a:buClr>
                <a:srgbClr val="8FDC09"/>
              </a:buClr>
              <a:buSzPts val="6000"/>
              <a:buNone/>
              <a:defRPr>
                <a:solidFill>
                  <a:srgbClr val="8FDC09"/>
                </a:solidFill>
                <a:latin typeface="Roboto"/>
                <a:ea typeface="Roboto"/>
                <a:cs typeface="Roboto"/>
                <a:sym typeface="Roboto"/>
              </a:defRPr>
            </a:lvl2pPr>
            <a:lvl3pPr lvl="2" rtl="0">
              <a:spcBef>
                <a:spcPts val="0"/>
              </a:spcBef>
              <a:spcAft>
                <a:spcPts val="0"/>
              </a:spcAft>
              <a:buClr>
                <a:srgbClr val="8FDC09"/>
              </a:buClr>
              <a:buSzPts val="6000"/>
              <a:buNone/>
              <a:defRPr>
                <a:solidFill>
                  <a:srgbClr val="8FDC09"/>
                </a:solidFill>
                <a:latin typeface="Roboto"/>
                <a:ea typeface="Roboto"/>
                <a:cs typeface="Roboto"/>
                <a:sym typeface="Roboto"/>
              </a:defRPr>
            </a:lvl3pPr>
            <a:lvl4pPr lvl="3" rtl="0">
              <a:spcBef>
                <a:spcPts val="0"/>
              </a:spcBef>
              <a:spcAft>
                <a:spcPts val="0"/>
              </a:spcAft>
              <a:buClr>
                <a:srgbClr val="8FDC09"/>
              </a:buClr>
              <a:buSzPts val="6000"/>
              <a:buNone/>
              <a:defRPr>
                <a:solidFill>
                  <a:srgbClr val="8FDC09"/>
                </a:solidFill>
                <a:latin typeface="Roboto"/>
                <a:ea typeface="Roboto"/>
                <a:cs typeface="Roboto"/>
                <a:sym typeface="Roboto"/>
              </a:defRPr>
            </a:lvl4pPr>
            <a:lvl5pPr lvl="4" rtl="0">
              <a:spcBef>
                <a:spcPts val="0"/>
              </a:spcBef>
              <a:spcAft>
                <a:spcPts val="0"/>
              </a:spcAft>
              <a:buClr>
                <a:srgbClr val="8FDC09"/>
              </a:buClr>
              <a:buSzPts val="6000"/>
              <a:buNone/>
              <a:defRPr>
                <a:solidFill>
                  <a:srgbClr val="8FDC09"/>
                </a:solidFill>
                <a:latin typeface="Roboto"/>
                <a:ea typeface="Roboto"/>
                <a:cs typeface="Roboto"/>
                <a:sym typeface="Roboto"/>
              </a:defRPr>
            </a:lvl5pPr>
            <a:lvl6pPr lvl="5" rtl="0">
              <a:spcBef>
                <a:spcPts val="0"/>
              </a:spcBef>
              <a:spcAft>
                <a:spcPts val="0"/>
              </a:spcAft>
              <a:buClr>
                <a:srgbClr val="8FDC09"/>
              </a:buClr>
              <a:buSzPts val="6000"/>
              <a:buNone/>
              <a:defRPr>
                <a:solidFill>
                  <a:srgbClr val="8FDC09"/>
                </a:solidFill>
                <a:latin typeface="Roboto"/>
                <a:ea typeface="Roboto"/>
                <a:cs typeface="Roboto"/>
                <a:sym typeface="Roboto"/>
              </a:defRPr>
            </a:lvl6pPr>
            <a:lvl7pPr lvl="6" rtl="0">
              <a:spcBef>
                <a:spcPts val="0"/>
              </a:spcBef>
              <a:spcAft>
                <a:spcPts val="0"/>
              </a:spcAft>
              <a:buClr>
                <a:srgbClr val="8FDC09"/>
              </a:buClr>
              <a:buSzPts val="6000"/>
              <a:buNone/>
              <a:defRPr>
                <a:solidFill>
                  <a:srgbClr val="8FDC09"/>
                </a:solidFill>
                <a:latin typeface="Roboto"/>
                <a:ea typeface="Roboto"/>
                <a:cs typeface="Roboto"/>
                <a:sym typeface="Roboto"/>
              </a:defRPr>
            </a:lvl7pPr>
            <a:lvl8pPr lvl="7" rtl="0">
              <a:spcBef>
                <a:spcPts val="0"/>
              </a:spcBef>
              <a:spcAft>
                <a:spcPts val="0"/>
              </a:spcAft>
              <a:buClr>
                <a:srgbClr val="8FDC09"/>
              </a:buClr>
              <a:buSzPts val="6000"/>
              <a:buNone/>
              <a:defRPr>
                <a:solidFill>
                  <a:srgbClr val="8FDC09"/>
                </a:solidFill>
                <a:latin typeface="Roboto"/>
                <a:ea typeface="Roboto"/>
                <a:cs typeface="Roboto"/>
                <a:sym typeface="Roboto"/>
              </a:defRPr>
            </a:lvl8pPr>
            <a:lvl9pPr lvl="8" rtl="0">
              <a:spcBef>
                <a:spcPts val="0"/>
              </a:spcBef>
              <a:spcAft>
                <a:spcPts val="0"/>
              </a:spcAft>
              <a:buClr>
                <a:srgbClr val="8FDC09"/>
              </a:buClr>
              <a:buSzPts val="6000"/>
              <a:buNone/>
              <a:defRPr>
                <a:solidFill>
                  <a:srgbClr val="8FDC09"/>
                </a:solidFill>
                <a:latin typeface="Roboto"/>
                <a:ea typeface="Roboto"/>
                <a:cs typeface="Roboto"/>
                <a:sym typeface="Roboto"/>
              </a:defRPr>
            </a:lvl9pPr>
          </a:lstStyle>
          <a:p/>
        </p:txBody>
      </p:sp>
      <p:sp>
        <p:nvSpPr>
          <p:cNvPr id="243" name="Google Shape;243;p39"/>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71A318"/>
              </a:buClr>
              <a:buSzPts val="3600"/>
              <a:buFont typeface="Rubik Light"/>
              <a:buNone/>
              <a:defRPr sz="3600">
                <a:solidFill>
                  <a:srgbClr val="71A318"/>
                </a:solidFill>
                <a:latin typeface="Rubik Light"/>
                <a:ea typeface="Rubik Light"/>
                <a:cs typeface="Rubik Light"/>
                <a:sym typeface="Rubik Light"/>
              </a:defRPr>
            </a:lvl1pPr>
            <a:lvl2pPr lvl="1"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2pPr>
            <a:lvl3pPr lvl="2"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3pPr>
            <a:lvl4pPr lvl="3"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4pPr>
            <a:lvl5pPr lvl="4"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5pPr>
            <a:lvl6pPr lvl="5"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6pPr>
            <a:lvl7pPr lvl="6"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7pPr>
            <a:lvl8pPr lvl="7"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8pPr>
            <a:lvl9pPr lvl="8"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9pPr>
          </a:lstStyle>
          <a:p/>
        </p:txBody>
      </p:sp>
      <p:cxnSp>
        <p:nvCxnSpPr>
          <p:cNvPr id="244" name="Google Shape;244;p39"/>
          <p:cNvCxnSpPr/>
          <p:nvPr/>
        </p:nvCxnSpPr>
        <p:spPr>
          <a:xfrm>
            <a:off x="359450" y="6285950"/>
            <a:ext cx="0" cy="3778500"/>
          </a:xfrm>
          <a:prstGeom prst="straightConnector1">
            <a:avLst/>
          </a:prstGeom>
          <a:noFill/>
          <a:ln cap="flat" cmpd="sng" w="9525">
            <a:solidFill>
              <a:srgbClr val="71A318"/>
            </a:solidFill>
            <a:prstDash val="solid"/>
            <a:round/>
            <a:headEnd len="med" w="med" type="none"/>
            <a:tailEnd len="med" w="med" type="none"/>
          </a:ln>
        </p:spPr>
      </p:cxnSp>
      <p:sp>
        <p:nvSpPr>
          <p:cNvPr id="245" name="Google Shape;245;p39"/>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1A318"/>
                </a:solidFill>
                <a:latin typeface="Space Grotesk"/>
                <a:ea typeface="Space Grotesk"/>
                <a:cs typeface="Space Grotesk"/>
                <a:sym typeface="Space Grotesk"/>
              </a:rPr>
              <a:t>Activity</a:t>
            </a:r>
            <a:endParaRPr b="1" sz="1600">
              <a:solidFill>
                <a:srgbClr val="71A318"/>
              </a:solidFill>
              <a:latin typeface="Space Grotesk"/>
              <a:ea typeface="Space Grotesk"/>
              <a:cs typeface="Space Grotesk"/>
              <a:sym typeface="Space Grotesk"/>
            </a:endParaRPr>
          </a:p>
        </p:txBody>
      </p:sp>
      <p:sp>
        <p:nvSpPr>
          <p:cNvPr id="246" name="Google Shape;246;p39"/>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1pPr>
            <a:lvl2pPr lvl="1"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2pPr>
            <a:lvl3pPr lvl="2"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3pPr>
            <a:lvl4pPr lvl="3"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4pPr>
            <a:lvl5pPr lvl="4"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5pPr>
            <a:lvl6pPr lvl="5"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6pPr>
            <a:lvl7pPr lvl="6"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7pPr>
            <a:lvl8pPr lvl="7"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8pPr>
            <a:lvl9pPr lvl="8" rtl="0">
              <a:spcBef>
                <a:spcPts val="3200"/>
              </a:spcBef>
              <a:spcAft>
                <a:spcPts val="3200"/>
              </a:spcAft>
              <a:buClr>
                <a:srgbClr val="8FDC09"/>
              </a:buClr>
              <a:buSzPts val="1600"/>
              <a:buFont typeface="Space Grotesk"/>
              <a:buNone/>
              <a:defRPr sz="1600">
                <a:solidFill>
                  <a:srgbClr val="8FDC09"/>
                </a:solidFill>
                <a:latin typeface="Space Grotesk"/>
                <a:ea typeface="Space Grotesk"/>
                <a:cs typeface="Space Grotesk"/>
                <a:sym typeface="Space Grotesk"/>
              </a:defRPr>
            </a:lvl9pPr>
          </a:lstStyle>
          <a:p/>
        </p:txBody>
      </p:sp>
      <p:sp>
        <p:nvSpPr>
          <p:cNvPr id="247" name="Google Shape;247;p39"/>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1">
  <p:cSld name="BLANK_1_1_1_1_2">
    <p:bg>
      <p:bgPr>
        <a:gradFill>
          <a:gsLst>
            <a:gs pos="0">
              <a:srgbClr val="3C4F50"/>
            </a:gs>
            <a:gs pos="25000">
              <a:srgbClr val="232629"/>
            </a:gs>
            <a:gs pos="54000">
              <a:srgbClr val="232629"/>
            </a:gs>
            <a:gs pos="100000">
              <a:srgbClr val="232629"/>
            </a:gs>
          </a:gsLst>
          <a:lin ang="5400012" scaled="0"/>
        </a:gradFill>
      </p:bgPr>
    </p:bg>
    <p:spTree>
      <p:nvGrpSpPr>
        <p:cNvPr id="248" name="Shape 248"/>
        <p:cNvGrpSpPr/>
        <p:nvPr/>
      </p:nvGrpSpPr>
      <p:grpSpPr>
        <a:xfrm>
          <a:off x="0" y="0"/>
          <a:ext cx="0" cy="0"/>
          <a:chOff x="0" y="0"/>
          <a:chExt cx="0" cy="0"/>
        </a:xfrm>
      </p:grpSpPr>
      <p:pic>
        <p:nvPicPr>
          <p:cNvPr id="249" name="Google Shape;249;p40"/>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pic>
        <p:nvPicPr>
          <p:cNvPr id="250" name="Google Shape;250;p40"/>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51" name="Google Shape;251;p40"/>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2pPr>
            <a:lvl3pPr lvl="2"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3pPr>
            <a:lvl4pPr lvl="3"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4pPr>
            <a:lvl5pPr lvl="4"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5pPr>
            <a:lvl6pPr lvl="5" rtl="0">
              <a:spcBef>
                <a:spcPts val="3200"/>
              </a:spcBef>
              <a:spcAft>
                <a:spcPts val="0"/>
              </a:spcAft>
              <a:buClr>
                <a:srgbClr val="F1F7F7"/>
              </a:buClr>
              <a:buSzPts val="2200"/>
              <a:buNone/>
              <a:defRPr sz="2200">
                <a:solidFill>
                  <a:srgbClr val="F1F7F7"/>
                </a:solidFill>
              </a:defRPr>
            </a:lvl6pPr>
            <a:lvl7pPr lvl="6" rtl="0">
              <a:spcBef>
                <a:spcPts val="3200"/>
              </a:spcBef>
              <a:spcAft>
                <a:spcPts val="0"/>
              </a:spcAft>
              <a:buClr>
                <a:srgbClr val="F1F7F7"/>
              </a:buClr>
              <a:buSzPts val="2200"/>
              <a:buNone/>
              <a:defRPr sz="2200">
                <a:solidFill>
                  <a:srgbClr val="F1F7F7"/>
                </a:solidFill>
              </a:defRPr>
            </a:lvl7pPr>
            <a:lvl8pPr lvl="7" rtl="0">
              <a:spcBef>
                <a:spcPts val="3200"/>
              </a:spcBef>
              <a:spcAft>
                <a:spcPts val="0"/>
              </a:spcAft>
              <a:buClr>
                <a:srgbClr val="F1F7F7"/>
              </a:buClr>
              <a:buSzPts val="2200"/>
              <a:buNone/>
              <a:defRPr sz="2200">
                <a:solidFill>
                  <a:srgbClr val="F1F7F7"/>
                </a:solidFill>
              </a:defRPr>
            </a:lvl8pPr>
            <a:lvl9pPr lvl="8" rtl="0">
              <a:spcBef>
                <a:spcPts val="3200"/>
              </a:spcBef>
              <a:spcAft>
                <a:spcPts val="3200"/>
              </a:spcAft>
              <a:buClr>
                <a:srgbClr val="F1F7F7"/>
              </a:buClr>
              <a:buSzPts val="2200"/>
              <a:buNone/>
              <a:defRPr sz="2200">
                <a:solidFill>
                  <a:srgbClr val="F1F7F7"/>
                </a:solidFill>
              </a:defRPr>
            </a:lvl9pPr>
          </a:lstStyle>
          <a:p/>
        </p:txBody>
      </p:sp>
      <p:sp>
        <p:nvSpPr>
          <p:cNvPr id="252" name="Google Shape;252;p40"/>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6000"/>
              <a:buNone/>
              <a:defRPr>
                <a:latin typeface="Roboto"/>
                <a:ea typeface="Roboto"/>
                <a:cs typeface="Roboto"/>
                <a:sym typeface="Roboto"/>
              </a:defRPr>
            </a:lvl2pPr>
            <a:lvl3pPr lvl="2" rtl="0">
              <a:spcBef>
                <a:spcPts val="0"/>
              </a:spcBef>
              <a:spcAft>
                <a:spcPts val="0"/>
              </a:spcAft>
              <a:buSzPts val="6000"/>
              <a:buNone/>
              <a:defRPr>
                <a:latin typeface="Roboto"/>
                <a:ea typeface="Roboto"/>
                <a:cs typeface="Roboto"/>
                <a:sym typeface="Roboto"/>
              </a:defRPr>
            </a:lvl3pPr>
            <a:lvl4pPr lvl="3" rtl="0">
              <a:spcBef>
                <a:spcPts val="0"/>
              </a:spcBef>
              <a:spcAft>
                <a:spcPts val="0"/>
              </a:spcAft>
              <a:buSzPts val="6000"/>
              <a:buNone/>
              <a:defRPr>
                <a:latin typeface="Roboto"/>
                <a:ea typeface="Roboto"/>
                <a:cs typeface="Roboto"/>
                <a:sym typeface="Roboto"/>
              </a:defRPr>
            </a:lvl4pPr>
            <a:lvl5pPr lvl="4" rtl="0">
              <a:spcBef>
                <a:spcPts val="0"/>
              </a:spcBef>
              <a:spcAft>
                <a:spcPts val="0"/>
              </a:spcAft>
              <a:buSzPts val="6000"/>
              <a:buNone/>
              <a:defRPr>
                <a:latin typeface="Roboto"/>
                <a:ea typeface="Roboto"/>
                <a:cs typeface="Roboto"/>
                <a:sym typeface="Roboto"/>
              </a:defRPr>
            </a:lvl5pPr>
            <a:lvl6pPr lvl="5" rtl="0">
              <a:spcBef>
                <a:spcPts val="0"/>
              </a:spcBef>
              <a:spcAft>
                <a:spcPts val="0"/>
              </a:spcAft>
              <a:buSzPts val="6000"/>
              <a:buNone/>
              <a:defRPr>
                <a:latin typeface="Roboto"/>
                <a:ea typeface="Roboto"/>
                <a:cs typeface="Roboto"/>
                <a:sym typeface="Roboto"/>
              </a:defRPr>
            </a:lvl6pPr>
            <a:lvl7pPr lvl="6" rtl="0">
              <a:spcBef>
                <a:spcPts val="0"/>
              </a:spcBef>
              <a:spcAft>
                <a:spcPts val="0"/>
              </a:spcAft>
              <a:buSzPts val="6000"/>
              <a:buNone/>
              <a:defRPr>
                <a:latin typeface="Roboto"/>
                <a:ea typeface="Roboto"/>
                <a:cs typeface="Roboto"/>
                <a:sym typeface="Roboto"/>
              </a:defRPr>
            </a:lvl7pPr>
            <a:lvl8pPr lvl="7" rtl="0">
              <a:spcBef>
                <a:spcPts val="0"/>
              </a:spcBef>
              <a:spcAft>
                <a:spcPts val="0"/>
              </a:spcAft>
              <a:buSzPts val="6000"/>
              <a:buNone/>
              <a:defRPr>
                <a:latin typeface="Roboto"/>
                <a:ea typeface="Roboto"/>
                <a:cs typeface="Roboto"/>
                <a:sym typeface="Roboto"/>
              </a:defRPr>
            </a:lvl8pPr>
            <a:lvl9pPr lvl="8" rtl="0">
              <a:spcBef>
                <a:spcPts val="0"/>
              </a:spcBef>
              <a:spcAft>
                <a:spcPts val="0"/>
              </a:spcAft>
              <a:buSzPts val="6000"/>
              <a:buNone/>
              <a:defRPr>
                <a:latin typeface="Roboto"/>
                <a:ea typeface="Roboto"/>
                <a:cs typeface="Roboto"/>
                <a:sym typeface="Roboto"/>
              </a:defRPr>
            </a:lvl9pPr>
          </a:lstStyle>
          <a:p/>
        </p:txBody>
      </p:sp>
      <p:sp>
        <p:nvSpPr>
          <p:cNvPr id="253" name="Google Shape;253;p40"/>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3600"/>
              <a:buFont typeface="Rubik Light"/>
              <a:buNone/>
              <a:defRPr sz="3600">
                <a:solidFill>
                  <a:srgbClr val="CDDCDC"/>
                </a:solidFill>
                <a:latin typeface="Rubik Light"/>
                <a:ea typeface="Rubik Light"/>
                <a:cs typeface="Rubik Light"/>
                <a:sym typeface="Rubik Light"/>
              </a:defRPr>
            </a:lvl1pPr>
            <a:lvl2pPr lvl="1" rtl="0">
              <a:spcBef>
                <a:spcPts val="0"/>
              </a:spcBef>
              <a:spcAft>
                <a:spcPts val="0"/>
              </a:spcAft>
              <a:buSzPts val="6000"/>
              <a:buFont typeface="Rubik Light"/>
              <a:buNone/>
              <a:defRPr>
                <a:latin typeface="Rubik Light"/>
                <a:ea typeface="Rubik Light"/>
                <a:cs typeface="Rubik Light"/>
                <a:sym typeface="Rubik Light"/>
              </a:defRPr>
            </a:lvl2pPr>
            <a:lvl3pPr lvl="2" rtl="0">
              <a:spcBef>
                <a:spcPts val="0"/>
              </a:spcBef>
              <a:spcAft>
                <a:spcPts val="0"/>
              </a:spcAft>
              <a:buSzPts val="6000"/>
              <a:buFont typeface="Rubik Light"/>
              <a:buNone/>
              <a:defRPr>
                <a:latin typeface="Rubik Light"/>
                <a:ea typeface="Rubik Light"/>
                <a:cs typeface="Rubik Light"/>
                <a:sym typeface="Rubik Light"/>
              </a:defRPr>
            </a:lvl3pPr>
            <a:lvl4pPr lvl="3" rtl="0">
              <a:spcBef>
                <a:spcPts val="0"/>
              </a:spcBef>
              <a:spcAft>
                <a:spcPts val="0"/>
              </a:spcAft>
              <a:buSzPts val="6000"/>
              <a:buFont typeface="Rubik Light"/>
              <a:buNone/>
              <a:defRPr>
                <a:latin typeface="Rubik Light"/>
                <a:ea typeface="Rubik Light"/>
                <a:cs typeface="Rubik Light"/>
                <a:sym typeface="Rubik Light"/>
              </a:defRPr>
            </a:lvl4pPr>
            <a:lvl5pPr lvl="4" rtl="0">
              <a:spcBef>
                <a:spcPts val="0"/>
              </a:spcBef>
              <a:spcAft>
                <a:spcPts val="0"/>
              </a:spcAft>
              <a:buSzPts val="6000"/>
              <a:buFont typeface="Rubik Light"/>
              <a:buNone/>
              <a:defRPr>
                <a:latin typeface="Rubik Light"/>
                <a:ea typeface="Rubik Light"/>
                <a:cs typeface="Rubik Light"/>
                <a:sym typeface="Rubik Light"/>
              </a:defRPr>
            </a:lvl5pPr>
            <a:lvl6pPr lvl="5" rtl="0">
              <a:spcBef>
                <a:spcPts val="0"/>
              </a:spcBef>
              <a:spcAft>
                <a:spcPts val="0"/>
              </a:spcAft>
              <a:buSzPts val="6000"/>
              <a:buFont typeface="Rubik Light"/>
              <a:buNone/>
              <a:defRPr>
                <a:latin typeface="Rubik Light"/>
                <a:ea typeface="Rubik Light"/>
                <a:cs typeface="Rubik Light"/>
                <a:sym typeface="Rubik Light"/>
              </a:defRPr>
            </a:lvl6pPr>
            <a:lvl7pPr lvl="6" rtl="0">
              <a:spcBef>
                <a:spcPts val="0"/>
              </a:spcBef>
              <a:spcAft>
                <a:spcPts val="0"/>
              </a:spcAft>
              <a:buSzPts val="6000"/>
              <a:buFont typeface="Rubik Light"/>
              <a:buNone/>
              <a:defRPr>
                <a:latin typeface="Rubik Light"/>
                <a:ea typeface="Rubik Light"/>
                <a:cs typeface="Rubik Light"/>
                <a:sym typeface="Rubik Light"/>
              </a:defRPr>
            </a:lvl7pPr>
            <a:lvl8pPr lvl="7" rtl="0">
              <a:spcBef>
                <a:spcPts val="0"/>
              </a:spcBef>
              <a:spcAft>
                <a:spcPts val="0"/>
              </a:spcAft>
              <a:buSzPts val="6000"/>
              <a:buFont typeface="Rubik Light"/>
              <a:buNone/>
              <a:defRPr>
                <a:latin typeface="Rubik Light"/>
                <a:ea typeface="Rubik Light"/>
                <a:cs typeface="Rubik Light"/>
                <a:sym typeface="Rubik Light"/>
              </a:defRPr>
            </a:lvl8pPr>
            <a:lvl9pPr lvl="8" rtl="0">
              <a:spcBef>
                <a:spcPts val="0"/>
              </a:spcBef>
              <a:spcAft>
                <a:spcPts val="0"/>
              </a:spcAft>
              <a:buSzPts val="6000"/>
              <a:buFont typeface="Rubik Light"/>
              <a:buNone/>
              <a:defRPr>
                <a:latin typeface="Rubik Light"/>
                <a:ea typeface="Rubik Light"/>
                <a:cs typeface="Rubik Light"/>
                <a:sym typeface="Rubik Light"/>
              </a:defRPr>
            </a:lvl9pPr>
          </a:lstStyle>
          <a:p/>
        </p:txBody>
      </p:sp>
      <p:cxnSp>
        <p:nvCxnSpPr>
          <p:cNvPr id="254" name="Google Shape;254;p40"/>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55" name="Google Shape;255;p40"/>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56" name="Google Shape;256;p40"/>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
        <p:nvSpPr>
          <p:cNvPr id="257" name="Google Shape;257;p40"/>
          <p:cNvSpPr txBox="1"/>
          <p:nvPr>
            <p:ph idx="4"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Introduction">
  <p:cSld name="TITLE_2_1">
    <p:bg>
      <p:bgPr>
        <a:solidFill>
          <a:srgbClr val="090B0C"/>
        </a:solidFill>
      </p:bgPr>
    </p:bg>
    <p:spTree>
      <p:nvGrpSpPr>
        <p:cNvPr id="25" name="Shape 25"/>
        <p:cNvGrpSpPr/>
        <p:nvPr/>
      </p:nvGrpSpPr>
      <p:grpSpPr>
        <a:xfrm>
          <a:off x="0" y="0"/>
          <a:ext cx="0" cy="0"/>
          <a:chOff x="0" y="0"/>
          <a:chExt cx="0" cy="0"/>
        </a:xfrm>
      </p:grpSpPr>
      <p:sp>
        <p:nvSpPr>
          <p:cNvPr id="26" name="Google Shape;26;p5"/>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7" name="Google Shape;27;p5"/>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8" name="Google Shape;28;p5"/>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9" name="Google Shape;29;p5"/>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0" name="Google Shape;30;p5"/>
          <p:cNvSpPr txBox="1"/>
          <p:nvPr/>
        </p:nvSpPr>
        <p:spPr>
          <a:xfrm>
            <a:off x="4946900" y="7338975"/>
            <a:ext cx="4114800" cy="2033700"/>
          </a:xfrm>
          <a:prstGeom prst="rect">
            <a:avLst/>
          </a:prstGeom>
          <a:noFill/>
          <a:ln>
            <a:noFill/>
          </a:ln>
        </p:spPr>
        <p:txBody>
          <a:bodyPr anchorCtr="0" anchor="t" bIns="9142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 THIS SECTION</a:t>
            </a:r>
            <a:endParaRPr sz="2400">
              <a:solidFill>
                <a:srgbClr val="6F8D8E"/>
              </a:solidFill>
              <a:latin typeface="Inter Medium"/>
              <a:ea typeface="Inter Medium"/>
              <a:cs typeface="Inter Medium"/>
              <a:sym typeface="Inter Medium"/>
            </a:endParaRPr>
          </a:p>
        </p:txBody>
      </p:sp>
      <p:sp>
        <p:nvSpPr>
          <p:cNvPr id="31" name="Google Shape;31;p5"/>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3200"/>
              </a:spcBef>
              <a:spcAft>
                <a:spcPts val="0"/>
              </a:spcAft>
              <a:buClr>
                <a:schemeClr val="lt1"/>
              </a:buClr>
              <a:buSzPts val="2800"/>
              <a:buChar char="○"/>
              <a:defRPr>
                <a:solidFill>
                  <a:schemeClr val="lt1"/>
                </a:solidFill>
              </a:defRPr>
            </a:lvl2pPr>
            <a:lvl3pPr indent="-406400" lvl="2" marL="1371600">
              <a:spcBef>
                <a:spcPts val="3200"/>
              </a:spcBef>
              <a:spcAft>
                <a:spcPts val="0"/>
              </a:spcAft>
              <a:buClr>
                <a:schemeClr val="lt1"/>
              </a:buClr>
              <a:buSzPts val="2800"/>
              <a:buChar char="■"/>
              <a:defRPr sz="2800">
                <a:solidFill>
                  <a:schemeClr val="lt1"/>
                </a:solidFill>
              </a:defRPr>
            </a:lvl3pPr>
            <a:lvl4pPr indent="-406400" lvl="3" marL="1828800">
              <a:spcBef>
                <a:spcPts val="3200"/>
              </a:spcBef>
              <a:spcAft>
                <a:spcPts val="0"/>
              </a:spcAft>
              <a:buClr>
                <a:schemeClr val="lt1"/>
              </a:buClr>
              <a:buSzPts val="2800"/>
              <a:buChar char="●"/>
              <a:defRPr sz="2800">
                <a:solidFill>
                  <a:schemeClr val="lt1"/>
                </a:solidFill>
              </a:defRPr>
            </a:lvl4pPr>
            <a:lvl5pPr indent="-406400" lvl="4" marL="2286000">
              <a:spcBef>
                <a:spcPts val="3200"/>
              </a:spcBef>
              <a:spcAft>
                <a:spcPts val="0"/>
              </a:spcAft>
              <a:buClr>
                <a:schemeClr val="lt1"/>
              </a:buClr>
              <a:buSzPts val="2800"/>
              <a:buChar char="○"/>
              <a:defRPr sz="2800">
                <a:solidFill>
                  <a:schemeClr val="lt1"/>
                </a:solidFill>
              </a:defRPr>
            </a:lvl5pPr>
            <a:lvl6pPr indent="-406400" lvl="5" marL="2743200">
              <a:spcBef>
                <a:spcPts val="3200"/>
              </a:spcBef>
              <a:spcAft>
                <a:spcPts val="0"/>
              </a:spcAft>
              <a:buClr>
                <a:schemeClr val="lt1"/>
              </a:buClr>
              <a:buSzPts val="2800"/>
              <a:buChar char="■"/>
              <a:defRPr sz="2800">
                <a:solidFill>
                  <a:schemeClr val="lt1"/>
                </a:solidFill>
              </a:defRPr>
            </a:lvl6pPr>
            <a:lvl7pPr indent="-406400" lvl="6" marL="3200400">
              <a:spcBef>
                <a:spcPts val="3200"/>
              </a:spcBef>
              <a:spcAft>
                <a:spcPts val="0"/>
              </a:spcAft>
              <a:buClr>
                <a:schemeClr val="lt1"/>
              </a:buClr>
              <a:buSzPts val="2800"/>
              <a:buChar char="●"/>
              <a:defRPr sz="2800">
                <a:solidFill>
                  <a:schemeClr val="lt1"/>
                </a:solidFill>
              </a:defRPr>
            </a:lvl7pPr>
            <a:lvl8pPr indent="-406400" lvl="7" marL="3657600">
              <a:spcBef>
                <a:spcPts val="3200"/>
              </a:spcBef>
              <a:spcAft>
                <a:spcPts val="0"/>
              </a:spcAft>
              <a:buClr>
                <a:schemeClr val="lt1"/>
              </a:buClr>
              <a:buSzPts val="2800"/>
              <a:buChar char="○"/>
              <a:defRPr sz="2800">
                <a:solidFill>
                  <a:schemeClr val="lt1"/>
                </a:solidFill>
              </a:defRPr>
            </a:lvl8pPr>
            <a:lvl9pPr indent="-406400" lvl="8" marL="411480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guide id="7" pos="4461">
          <p15:clr>
            <a:srgbClr val="FA7B17"/>
          </p15:clr>
        </p15:guide>
        <p15:guide id="8" pos="7102">
          <p15:clr>
            <a:srgbClr val="FA7B17"/>
          </p15:clr>
        </p15:guide>
        <p15:guide id="9" pos="9789">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p:cSld name="BLANK_1_1_1_1_1">
    <p:bg>
      <p:bgPr>
        <a:gradFill>
          <a:gsLst>
            <a:gs pos="0">
              <a:srgbClr val="3C4F50"/>
            </a:gs>
            <a:gs pos="25000">
              <a:srgbClr val="232629"/>
            </a:gs>
            <a:gs pos="54000">
              <a:srgbClr val="232629"/>
            </a:gs>
            <a:gs pos="100000">
              <a:srgbClr val="232629"/>
            </a:gs>
          </a:gsLst>
          <a:lin ang="5400012" scaled="0"/>
        </a:gradFill>
      </p:bgPr>
    </p:bg>
    <p:spTree>
      <p:nvGrpSpPr>
        <p:cNvPr id="258" name="Shape 258"/>
        <p:cNvGrpSpPr/>
        <p:nvPr/>
      </p:nvGrpSpPr>
      <p:grpSpPr>
        <a:xfrm>
          <a:off x="0" y="0"/>
          <a:ext cx="0" cy="0"/>
          <a:chOff x="0" y="0"/>
          <a:chExt cx="0" cy="0"/>
        </a:xfrm>
      </p:grpSpPr>
      <p:pic>
        <p:nvPicPr>
          <p:cNvPr id="259" name="Google Shape;259;p41"/>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sp>
        <p:nvSpPr>
          <p:cNvPr id="260" name="Google Shape;260;p41"/>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sp>
        <p:nvSpPr>
          <p:cNvPr id="261" name="Google Shape;261;p41"/>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2pPr>
            <a:lvl3pPr lvl="2"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3pPr>
            <a:lvl4pPr lvl="3"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4pPr>
            <a:lvl5pPr lvl="4"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5pPr>
            <a:lvl6pPr lvl="5"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6pPr>
            <a:lvl7pPr lvl="6"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7pPr>
            <a:lvl8pPr lvl="7"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8pPr>
            <a:lvl9pPr lvl="8" rtl="0">
              <a:spcBef>
                <a:spcPts val="3200"/>
              </a:spcBef>
              <a:spcAft>
                <a:spcPts val="3200"/>
              </a:spcAft>
              <a:buClr>
                <a:srgbClr val="F1F7F7"/>
              </a:buClr>
              <a:buSzPts val="1800"/>
              <a:buFont typeface="Space Mono"/>
              <a:buNone/>
              <a:defRPr sz="1800">
                <a:solidFill>
                  <a:srgbClr val="F1F7F7"/>
                </a:solidFill>
                <a:latin typeface="Space Mono"/>
                <a:ea typeface="Space Mono"/>
                <a:cs typeface="Space Mono"/>
                <a:sym typeface="Space Mono"/>
              </a:defRPr>
            </a:lvl9pPr>
          </a:lstStyle>
          <a:p/>
        </p:txBody>
      </p:sp>
      <p:cxnSp>
        <p:nvCxnSpPr>
          <p:cNvPr id="262" name="Google Shape;262;p41"/>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63" name="Google Shape;263;p41"/>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64" name="Google Shape;264;p41"/>
          <p:cNvSpPr txBox="1"/>
          <p:nvPr>
            <p:ph idx="2"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pic>
        <p:nvPicPr>
          <p:cNvPr id="265" name="Google Shape;265;p41"/>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66" name="Google Shape;266;p41"/>
          <p:cNvSpPr txBox="1"/>
          <p:nvPr>
            <p:ph idx="3" type="body"/>
          </p:nvPr>
        </p:nvSpPr>
        <p:spPr>
          <a:xfrm>
            <a:off x="680625" y="2384150"/>
            <a:ext cx="8381100" cy="58455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 Untimed">
  <p:cSld name="BLANK_1_1_1_1_1_1">
    <p:bg>
      <p:bgPr>
        <a:gradFill>
          <a:gsLst>
            <a:gs pos="0">
              <a:srgbClr val="3C4F50"/>
            </a:gs>
            <a:gs pos="25000">
              <a:srgbClr val="232629"/>
            </a:gs>
            <a:gs pos="54000">
              <a:srgbClr val="232629"/>
            </a:gs>
            <a:gs pos="100000">
              <a:srgbClr val="232629"/>
            </a:gs>
          </a:gsLst>
          <a:lin ang="5400012" scaled="0"/>
        </a:gradFill>
      </p:bgPr>
    </p:bg>
    <p:spTree>
      <p:nvGrpSpPr>
        <p:cNvPr id="267" name="Shape 267"/>
        <p:cNvGrpSpPr/>
        <p:nvPr/>
      </p:nvGrpSpPr>
      <p:grpSpPr>
        <a:xfrm>
          <a:off x="0" y="0"/>
          <a:ext cx="0" cy="0"/>
          <a:chOff x="0" y="0"/>
          <a:chExt cx="0" cy="0"/>
        </a:xfrm>
      </p:grpSpPr>
      <p:sp>
        <p:nvSpPr>
          <p:cNvPr id="268" name="Google Shape;268;p42"/>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cxnSp>
        <p:nvCxnSpPr>
          <p:cNvPr id="269" name="Google Shape;269;p42"/>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70" name="Google Shape;270;p42"/>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71" name="Google Shape;271;p42"/>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bg>
      <p:bgPr>
        <a:solidFill>
          <a:schemeClr val="dk2"/>
        </a:solidFill>
      </p:bgPr>
    </p:bg>
    <p:spTree>
      <p:nvGrpSpPr>
        <p:cNvPr id="272" name="Shape 272"/>
        <p:cNvGrpSpPr/>
        <p:nvPr/>
      </p:nvGrpSpPr>
      <p:grpSpPr>
        <a:xfrm>
          <a:off x="0" y="0"/>
          <a:ext cx="0" cy="0"/>
          <a:chOff x="0" y="0"/>
          <a:chExt cx="0" cy="0"/>
        </a:xfrm>
      </p:grpSpPr>
      <p:sp>
        <p:nvSpPr>
          <p:cNvPr id="273" name="Google Shape;273;p43"/>
          <p:cNvSpPr txBox="1"/>
          <p:nvPr>
            <p:ph type="ctrTitle"/>
          </p:nvPr>
        </p:nvSpPr>
        <p:spPr>
          <a:xfrm>
            <a:off x="4743450" y="1232440"/>
            <a:ext cx="12663000" cy="30156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9600"/>
              <a:buNone/>
              <a:defRPr sz="9600">
                <a:solidFill>
                  <a:schemeClr val="lt1"/>
                </a:solidFill>
              </a:defRPr>
            </a:lvl2pPr>
            <a:lvl3pPr lvl="2" rtl="0">
              <a:spcBef>
                <a:spcPts val="0"/>
              </a:spcBef>
              <a:spcAft>
                <a:spcPts val="0"/>
              </a:spcAft>
              <a:buClr>
                <a:schemeClr val="lt1"/>
              </a:buClr>
              <a:buSzPts val="9600"/>
              <a:buNone/>
              <a:defRPr sz="9600">
                <a:solidFill>
                  <a:schemeClr val="lt1"/>
                </a:solidFill>
              </a:defRPr>
            </a:lvl3pPr>
            <a:lvl4pPr lvl="3" rtl="0">
              <a:spcBef>
                <a:spcPts val="0"/>
              </a:spcBef>
              <a:spcAft>
                <a:spcPts val="0"/>
              </a:spcAft>
              <a:buClr>
                <a:schemeClr val="lt1"/>
              </a:buClr>
              <a:buSzPts val="9600"/>
              <a:buNone/>
              <a:defRPr sz="9600">
                <a:solidFill>
                  <a:schemeClr val="lt1"/>
                </a:solidFill>
              </a:defRPr>
            </a:lvl4pPr>
            <a:lvl5pPr lvl="4" rtl="0">
              <a:spcBef>
                <a:spcPts val="0"/>
              </a:spcBef>
              <a:spcAft>
                <a:spcPts val="0"/>
              </a:spcAft>
              <a:buClr>
                <a:schemeClr val="lt1"/>
              </a:buClr>
              <a:buSzPts val="9600"/>
              <a:buNone/>
              <a:defRPr sz="9600">
                <a:solidFill>
                  <a:schemeClr val="lt1"/>
                </a:solidFill>
              </a:defRPr>
            </a:lvl5pPr>
            <a:lvl6pPr lvl="5" rtl="0">
              <a:spcBef>
                <a:spcPts val="0"/>
              </a:spcBef>
              <a:spcAft>
                <a:spcPts val="0"/>
              </a:spcAft>
              <a:buClr>
                <a:schemeClr val="lt1"/>
              </a:buClr>
              <a:buSzPts val="9600"/>
              <a:buNone/>
              <a:defRPr sz="9600">
                <a:solidFill>
                  <a:schemeClr val="lt1"/>
                </a:solidFill>
              </a:defRPr>
            </a:lvl6pPr>
            <a:lvl7pPr lvl="6" rtl="0">
              <a:spcBef>
                <a:spcPts val="0"/>
              </a:spcBef>
              <a:spcAft>
                <a:spcPts val="0"/>
              </a:spcAft>
              <a:buClr>
                <a:schemeClr val="lt1"/>
              </a:buClr>
              <a:buSzPts val="9600"/>
              <a:buNone/>
              <a:defRPr sz="9600">
                <a:solidFill>
                  <a:schemeClr val="lt1"/>
                </a:solidFill>
              </a:defRPr>
            </a:lvl7pPr>
            <a:lvl8pPr lvl="7" rtl="0">
              <a:spcBef>
                <a:spcPts val="0"/>
              </a:spcBef>
              <a:spcAft>
                <a:spcPts val="0"/>
              </a:spcAft>
              <a:buClr>
                <a:schemeClr val="lt1"/>
              </a:buClr>
              <a:buSzPts val="9600"/>
              <a:buNone/>
              <a:defRPr sz="9600">
                <a:solidFill>
                  <a:schemeClr val="lt1"/>
                </a:solidFill>
              </a:defRPr>
            </a:lvl8pPr>
            <a:lvl9pPr lvl="8" rtl="0">
              <a:spcBef>
                <a:spcPts val="0"/>
              </a:spcBef>
              <a:spcAft>
                <a:spcPts val="0"/>
              </a:spcAft>
              <a:buClr>
                <a:schemeClr val="lt1"/>
              </a:buClr>
              <a:buSzPts val="9600"/>
              <a:buNone/>
              <a:defRPr sz="9600">
                <a:solidFill>
                  <a:schemeClr val="lt1"/>
                </a:solidFill>
              </a:defRPr>
            </a:lvl9pPr>
          </a:lstStyle>
          <a:p/>
        </p:txBody>
      </p:sp>
      <p:sp>
        <p:nvSpPr>
          <p:cNvPr id="274" name="Google Shape;274;p43"/>
          <p:cNvSpPr txBox="1"/>
          <p:nvPr>
            <p:ph idx="1" type="subTitle"/>
          </p:nvPr>
        </p:nvSpPr>
        <p:spPr>
          <a:xfrm>
            <a:off x="4780534" y="6332969"/>
            <a:ext cx="12663000" cy="24282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Clr>
                <a:schemeClr val="lt1"/>
              </a:buClr>
              <a:buSzPts val="3600"/>
              <a:buNone/>
              <a:defRPr>
                <a:solidFill>
                  <a:schemeClr val="lt1"/>
                </a:solidFill>
              </a:defRPr>
            </a:lvl1pPr>
            <a:lvl2pPr lvl="1" rtl="0">
              <a:lnSpc>
                <a:spcPct val="100000"/>
              </a:lnSpc>
              <a:spcBef>
                <a:spcPts val="0"/>
              </a:spcBef>
              <a:spcAft>
                <a:spcPts val="0"/>
              </a:spcAft>
              <a:buClr>
                <a:schemeClr val="lt1"/>
              </a:buClr>
              <a:buSzPts val="3600"/>
              <a:buNone/>
              <a:defRPr sz="3600">
                <a:solidFill>
                  <a:schemeClr val="lt1"/>
                </a:solidFill>
              </a:defRPr>
            </a:lvl2pPr>
            <a:lvl3pPr lvl="2" rtl="0">
              <a:lnSpc>
                <a:spcPct val="100000"/>
              </a:lnSpc>
              <a:spcBef>
                <a:spcPts val="0"/>
              </a:spcBef>
              <a:spcAft>
                <a:spcPts val="0"/>
              </a:spcAft>
              <a:buClr>
                <a:schemeClr val="lt1"/>
              </a:buClr>
              <a:buSzPts val="3600"/>
              <a:buNone/>
              <a:defRPr sz="3600">
                <a:solidFill>
                  <a:schemeClr val="lt1"/>
                </a:solidFill>
              </a:defRPr>
            </a:lvl3pPr>
            <a:lvl4pPr lvl="3" rtl="0">
              <a:lnSpc>
                <a:spcPct val="100000"/>
              </a:lnSpc>
              <a:spcBef>
                <a:spcPts val="0"/>
              </a:spcBef>
              <a:spcAft>
                <a:spcPts val="0"/>
              </a:spcAft>
              <a:buClr>
                <a:schemeClr val="lt1"/>
              </a:buClr>
              <a:buSzPts val="3600"/>
              <a:buNone/>
              <a:defRPr sz="3600">
                <a:solidFill>
                  <a:schemeClr val="lt1"/>
                </a:solidFill>
              </a:defRPr>
            </a:lvl4pPr>
            <a:lvl5pPr lvl="4" rtl="0">
              <a:lnSpc>
                <a:spcPct val="100000"/>
              </a:lnSpc>
              <a:spcBef>
                <a:spcPts val="0"/>
              </a:spcBef>
              <a:spcAft>
                <a:spcPts val="0"/>
              </a:spcAft>
              <a:buClr>
                <a:schemeClr val="lt1"/>
              </a:buClr>
              <a:buSzPts val="3600"/>
              <a:buNone/>
              <a:defRPr sz="3600">
                <a:solidFill>
                  <a:schemeClr val="lt1"/>
                </a:solidFill>
              </a:defRPr>
            </a:lvl5pPr>
            <a:lvl6pPr lvl="5" rtl="0">
              <a:lnSpc>
                <a:spcPct val="100000"/>
              </a:lnSpc>
              <a:spcBef>
                <a:spcPts val="0"/>
              </a:spcBef>
              <a:spcAft>
                <a:spcPts val="0"/>
              </a:spcAft>
              <a:buClr>
                <a:schemeClr val="lt1"/>
              </a:buClr>
              <a:buSzPts val="3600"/>
              <a:buNone/>
              <a:defRPr sz="3600">
                <a:solidFill>
                  <a:schemeClr val="lt1"/>
                </a:solidFill>
              </a:defRPr>
            </a:lvl6pPr>
            <a:lvl7pPr lvl="6" rtl="0">
              <a:lnSpc>
                <a:spcPct val="100000"/>
              </a:lnSpc>
              <a:spcBef>
                <a:spcPts val="0"/>
              </a:spcBef>
              <a:spcAft>
                <a:spcPts val="0"/>
              </a:spcAft>
              <a:buClr>
                <a:schemeClr val="lt1"/>
              </a:buClr>
              <a:buSzPts val="3600"/>
              <a:buNone/>
              <a:defRPr sz="3600">
                <a:solidFill>
                  <a:schemeClr val="lt1"/>
                </a:solidFill>
              </a:defRPr>
            </a:lvl7pPr>
            <a:lvl8pPr lvl="7" rtl="0">
              <a:lnSpc>
                <a:spcPct val="100000"/>
              </a:lnSpc>
              <a:spcBef>
                <a:spcPts val="0"/>
              </a:spcBef>
              <a:spcAft>
                <a:spcPts val="0"/>
              </a:spcAft>
              <a:buClr>
                <a:schemeClr val="lt1"/>
              </a:buClr>
              <a:buSzPts val="3600"/>
              <a:buNone/>
              <a:defRPr sz="3600">
                <a:solidFill>
                  <a:schemeClr val="lt1"/>
                </a:solidFill>
              </a:defRPr>
            </a:lvl8pPr>
            <a:lvl9pPr lvl="8" rtl="0">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1">
  <p:cSld name="TITLE_2_1_2">
    <p:bg>
      <p:bgPr>
        <a:solidFill>
          <a:schemeClr val="dk2"/>
        </a:solidFill>
      </p:bgPr>
    </p:bg>
    <p:spTree>
      <p:nvGrpSpPr>
        <p:cNvPr id="275" name="Shape 275"/>
        <p:cNvGrpSpPr/>
        <p:nvPr/>
      </p:nvGrpSpPr>
      <p:grpSpPr>
        <a:xfrm>
          <a:off x="0" y="0"/>
          <a:ext cx="0" cy="0"/>
          <a:chOff x="0" y="0"/>
          <a:chExt cx="0" cy="0"/>
        </a:xfrm>
      </p:grpSpPr>
      <p:pic>
        <p:nvPicPr>
          <p:cNvPr id="276" name="Google Shape;276;p44"/>
          <p:cNvPicPr preferRelativeResize="0"/>
          <p:nvPr/>
        </p:nvPicPr>
        <p:blipFill rotWithShape="1">
          <a:blip r:embed="rId2">
            <a:alphaModFix/>
          </a:blip>
          <a:srcRect b="2533" l="55835" r="2002" t="33658"/>
          <a:stretch/>
        </p:blipFill>
        <p:spPr>
          <a:xfrm flipH="1" rot="-5400000">
            <a:off x="112327" y="8642399"/>
            <a:ext cx="1325899" cy="1550553"/>
          </a:xfrm>
          <a:prstGeom prst="rect">
            <a:avLst/>
          </a:prstGeom>
          <a:noFill/>
          <a:ln>
            <a:noFill/>
          </a:ln>
        </p:spPr>
      </p:pic>
      <p:pic>
        <p:nvPicPr>
          <p:cNvPr id="277" name="Google Shape;277;p44"/>
          <p:cNvPicPr preferRelativeResize="0"/>
          <p:nvPr/>
        </p:nvPicPr>
        <p:blipFill rotWithShape="1">
          <a:blip r:embed="rId2">
            <a:alphaModFix/>
          </a:blip>
          <a:srcRect b="2533" l="55835" r="2002" t="33658"/>
          <a:stretch/>
        </p:blipFill>
        <p:spPr>
          <a:xfrm flipH="1" rot="-5400000">
            <a:off x="1648851" y="8331326"/>
            <a:ext cx="1612677" cy="1885923"/>
          </a:xfrm>
          <a:prstGeom prst="rect">
            <a:avLst/>
          </a:prstGeom>
          <a:noFill/>
          <a:ln>
            <a:noFill/>
          </a:ln>
        </p:spPr>
      </p:pic>
      <p:pic>
        <p:nvPicPr>
          <p:cNvPr id="278" name="Google Shape;278;p44"/>
          <p:cNvPicPr preferRelativeResize="0"/>
          <p:nvPr/>
        </p:nvPicPr>
        <p:blipFill rotWithShape="1">
          <a:blip r:embed="rId2">
            <a:alphaModFix/>
          </a:blip>
          <a:srcRect b="2533" l="55835" r="2002" t="33658"/>
          <a:stretch/>
        </p:blipFill>
        <p:spPr>
          <a:xfrm flipH="1" rot="-5400000">
            <a:off x="3463663" y="8544620"/>
            <a:ext cx="1416063" cy="1655970"/>
          </a:xfrm>
          <a:prstGeom prst="rect">
            <a:avLst/>
          </a:prstGeom>
          <a:noFill/>
          <a:ln>
            <a:noFill/>
          </a:ln>
        </p:spPr>
      </p:pic>
      <p:pic>
        <p:nvPicPr>
          <p:cNvPr id="279" name="Google Shape;279;p44"/>
          <p:cNvPicPr preferRelativeResize="0"/>
          <p:nvPr/>
        </p:nvPicPr>
        <p:blipFill rotWithShape="1">
          <a:blip r:embed="rId2">
            <a:alphaModFix/>
          </a:blip>
          <a:srcRect b="2533" l="55835" r="2002" t="33658"/>
          <a:stretch/>
        </p:blipFill>
        <p:spPr>
          <a:xfrm flipH="1" rot="-5400000">
            <a:off x="5020541" y="8544620"/>
            <a:ext cx="1416063" cy="1655970"/>
          </a:xfrm>
          <a:prstGeom prst="rect">
            <a:avLst/>
          </a:prstGeom>
          <a:noFill/>
          <a:ln>
            <a:noFill/>
          </a:ln>
        </p:spPr>
      </p:pic>
      <p:pic>
        <p:nvPicPr>
          <p:cNvPr id="280" name="Google Shape;280;p44"/>
          <p:cNvPicPr preferRelativeResize="0"/>
          <p:nvPr/>
        </p:nvPicPr>
        <p:blipFill rotWithShape="1">
          <a:blip r:embed="rId2">
            <a:alphaModFix/>
          </a:blip>
          <a:srcRect b="2533" l="55835" r="2002" t="33658"/>
          <a:stretch/>
        </p:blipFill>
        <p:spPr>
          <a:xfrm flipH="1" rot="-5400000">
            <a:off x="6708948" y="8342126"/>
            <a:ext cx="1602727" cy="1874276"/>
          </a:xfrm>
          <a:prstGeom prst="rect">
            <a:avLst/>
          </a:prstGeom>
          <a:noFill/>
          <a:ln>
            <a:noFill/>
          </a:ln>
        </p:spPr>
      </p:pic>
      <p:pic>
        <p:nvPicPr>
          <p:cNvPr id="281" name="Google Shape;281;p44"/>
          <p:cNvPicPr preferRelativeResize="0"/>
          <p:nvPr/>
        </p:nvPicPr>
        <p:blipFill rotWithShape="1">
          <a:blip r:embed="rId2">
            <a:alphaModFix/>
          </a:blip>
          <a:srcRect b="2533" l="55835" r="2002" t="33658"/>
          <a:stretch/>
        </p:blipFill>
        <p:spPr>
          <a:xfrm flipH="1" rot="-5400000">
            <a:off x="8468303" y="8544620"/>
            <a:ext cx="1416063" cy="1655970"/>
          </a:xfrm>
          <a:prstGeom prst="rect">
            <a:avLst/>
          </a:prstGeom>
          <a:noFill/>
          <a:ln>
            <a:noFill/>
          </a:ln>
        </p:spPr>
      </p:pic>
      <p:pic>
        <p:nvPicPr>
          <p:cNvPr id="282" name="Google Shape;282;p44"/>
          <p:cNvPicPr preferRelativeResize="0"/>
          <p:nvPr/>
        </p:nvPicPr>
        <p:blipFill rotWithShape="1">
          <a:blip r:embed="rId2">
            <a:alphaModFix/>
          </a:blip>
          <a:srcRect b="2533" l="55835" r="2002" t="33658"/>
          <a:stretch/>
        </p:blipFill>
        <p:spPr>
          <a:xfrm flipH="1" rot="-5400000">
            <a:off x="10019575" y="8616525"/>
            <a:ext cx="1349749" cy="1578450"/>
          </a:xfrm>
          <a:prstGeom prst="rect">
            <a:avLst/>
          </a:prstGeom>
          <a:noFill/>
          <a:ln>
            <a:noFill/>
          </a:ln>
        </p:spPr>
      </p:pic>
      <p:pic>
        <p:nvPicPr>
          <p:cNvPr id="283" name="Google Shape;283;p44"/>
          <p:cNvPicPr preferRelativeResize="0"/>
          <p:nvPr/>
        </p:nvPicPr>
        <p:blipFill rotWithShape="1">
          <a:blip r:embed="rId2">
            <a:alphaModFix/>
          </a:blip>
          <a:srcRect b="2533" l="55835" r="2002" t="33658"/>
          <a:stretch/>
        </p:blipFill>
        <p:spPr>
          <a:xfrm flipH="1" rot="-5400000">
            <a:off x="11582059" y="8544620"/>
            <a:ext cx="1416063" cy="1655970"/>
          </a:xfrm>
          <a:prstGeom prst="rect">
            <a:avLst/>
          </a:prstGeom>
          <a:noFill/>
          <a:ln>
            <a:noFill/>
          </a:ln>
        </p:spPr>
      </p:pic>
      <p:pic>
        <p:nvPicPr>
          <p:cNvPr id="284" name="Google Shape;284;p44"/>
          <p:cNvPicPr preferRelativeResize="0"/>
          <p:nvPr/>
        </p:nvPicPr>
        <p:blipFill rotWithShape="1">
          <a:blip r:embed="rId2">
            <a:alphaModFix/>
          </a:blip>
          <a:srcRect b="2533" l="55835" r="2002" t="33658"/>
          <a:stretch/>
        </p:blipFill>
        <p:spPr>
          <a:xfrm flipH="1" rot="-5400000">
            <a:off x="13157030" y="8313052"/>
            <a:ext cx="1629524" cy="1905615"/>
          </a:xfrm>
          <a:prstGeom prst="rect">
            <a:avLst/>
          </a:prstGeom>
          <a:noFill/>
          <a:ln>
            <a:noFill/>
          </a:ln>
        </p:spPr>
      </p:pic>
      <p:pic>
        <p:nvPicPr>
          <p:cNvPr id="285" name="Google Shape;285;p44"/>
          <p:cNvPicPr preferRelativeResize="0"/>
          <p:nvPr/>
        </p:nvPicPr>
        <p:blipFill rotWithShape="1">
          <a:blip r:embed="rId2">
            <a:alphaModFix/>
          </a:blip>
          <a:srcRect b="2533" l="55835" r="2002" t="33658"/>
          <a:stretch/>
        </p:blipFill>
        <p:spPr>
          <a:xfrm flipH="1" rot="-5400000">
            <a:off x="14963553" y="8313052"/>
            <a:ext cx="1629524" cy="1905615"/>
          </a:xfrm>
          <a:prstGeom prst="rect">
            <a:avLst/>
          </a:prstGeom>
          <a:noFill/>
          <a:ln>
            <a:noFill/>
          </a:ln>
        </p:spPr>
      </p:pic>
      <p:pic>
        <p:nvPicPr>
          <p:cNvPr id="286" name="Google Shape;286;p44"/>
          <p:cNvPicPr preferRelativeResize="0"/>
          <p:nvPr/>
        </p:nvPicPr>
        <p:blipFill rotWithShape="1">
          <a:blip r:embed="rId2">
            <a:alphaModFix/>
          </a:blip>
          <a:srcRect b="2533" l="55835" r="2002" t="33658"/>
          <a:stretch/>
        </p:blipFill>
        <p:spPr>
          <a:xfrm flipH="1" rot="-5400000">
            <a:off x="16751984" y="8544620"/>
            <a:ext cx="1416063" cy="1655970"/>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escription">
  <p:cSld name="TITLE_2_1_1">
    <p:bg>
      <p:bgPr>
        <a:solidFill>
          <a:srgbClr val="090B0C"/>
        </a:solidFill>
      </p:bgPr>
    </p:bg>
    <p:spTree>
      <p:nvGrpSpPr>
        <p:cNvPr id="32" name="Shape 32"/>
        <p:cNvGrpSpPr/>
        <p:nvPr/>
      </p:nvGrpSpPr>
      <p:grpSpPr>
        <a:xfrm>
          <a:off x="0" y="0"/>
          <a:ext cx="0" cy="0"/>
          <a:chOff x="0" y="0"/>
          <a:chExt cx="0" cy="0"/>
        </a:xfrm>
      </p:grpSpPr>
      <p:sp>
        <p:nvSpPr>
          <p:cNvPr id="33" name="Google Shape;33;p6"/>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34" name="Google Shape;34;p6"/>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35" name="Google Shape;35;p6"/>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6" name="Google Shape;36;p6"/>
          <p:cNvSpPr txBox="1"/>
          <p:nvPr/>
        </p:nvSpPr>
        <p:spPr>
          <a:xfrm>
            <a:off x="4946900" y="15870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INSTRUCTIONS</a:t>
            </a:r>
            <a:endParaRPr sz="2400">
              <a:solidFill>
                <a:srgbClr val="6F8D8E"/>
              </a:solidFill>
              <a:latin typeface="Inter Medium"/>
              <a:ea typeface="Inter Medium"/>
              <a:cs typeface="Inter Medium"/>
              <a:sym typeface="Inter Medium"/>
            </a:endParaRPr>
          </a:p>
        </p:txBody>
      </p:sp>
      <p:sp>
        <p:nvSpPr>
          <p:cNvPr id="37" name="Google Shape;37;p6"/>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38" name="Google Shape;38;p6"/>
          <p:cNvSpPr txBox="1"/>
          <p:nvPr/>
        </p:nvSpPr>
        <p:spPr>
          <a:xfrm>
            <a:off x="4946900" y="51684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OUTCOMES</a:t>
            </a:r>
            <a:endParaRPr sz="2400">
              <a:solidFill>
                <a:srgbClr val="6F8D8E"/>
              </a:solidFill>
              <a:latin typeface="Inter Medium"/>
              <a:ea typeface="Inter Medium"/>
              <a:cs typeface="Inter Medium"/>
              <a:sym typeface="Inter Medium"/>
            </a:endParaRPr>
          </a:p>
        </p:txBody>
      </p:sp>
      <p:sp>
        <p:nvSpPr>
          <p:cNvPr id="39" name="Google Shape;39;p6"/>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40" name="Google Shape;40;p6"/>
          <p:cNvSpPr txBox="1"/>
          <p:nvPr/>
        </p:nvSpPr>
        <p:spPr>
          <a:xfrm>
            <a:off x="4946900" y="8471400"/>
            <a:ext cx="4114800" cy="9012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ACTIVITY LEVEL</a:t>
            </a:r>
            <a:endParaRPr sz="2400">
              <a:solidFill>
                <a:srgbClr val="6F8D8E"/>
              </a:solidFill>
              <a:latin typeface="Inter Medium"/>
              <a:ea typeface="Inter Medium"/>
              <a:cs typeface="Inter Medium"/>
              <a:sym typeface="Inter Medium"/>
            </a:endParaRPr>
          </a:p>
        </p:txBody>
      </p:sp>
      <p:sp>
        <p:nvSpPr>
          <p:cNvPr id="41" name="Google Shape;41;p6"/>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Dark">
  <p:cSld name="TITLE_1">
    <p:bg>
      <p:bgPr>
        <a:solidFill>
          <a:srgbClr val="090B0C"/>
        </a:solidFill>
      </p:bgPr>
    </p:bg>
    <p:spTree>
      <p:nvGrpSpPr>
        <p:cNvPr id="42" name="Shape 42"/>
        <p:cNvGrpSpPr/>
        <p:nvPr/>
      </p:nvGrpSpPr>
      <p:grpSpPr>
        <a:xfrm>
          <a:off x="0" y="0"/>
          <a:ext cx="0" cy="0"/>
          <a:chOff x="0" y="0"/>
          <a:chExt cx="0" cy="0"/>
        </a:xfrm>
      </p:grpSpPr>
      <p:sp>
        <p:nvSpPr>
          <p:cNvPr id="43" name="Google Shape;43;p7"/>
          <p:cNvSpPr txBox="1"/>
          <p:nvPr>
            <p:ph type="ctrTitle"/>
          </p:nvPr>
        </p:nvSpPr>
        <p:spPr>
          <a:xfrm>
            <a:off x="6400800" y="1600195"/>
            <a:ext cx="109728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44" name="Google Shape;44;p7"/>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45" name="Google Shape;45;p7"/>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46" name="Google Shape;46;p7"/>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47" name="Google Shape;47;p7"/>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Light">
  <p:cSld name="TITLE_1_3">
    <p:bg>
      <p:bgPr>
        <a:solidFill>
          <a:srgbClr val="FFFFFF"/>
        </a:solidFill>
      </p:bgPr>
    </p:bg>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0" l="35529" r="0" t="0"/>
          <a:stretch/>
        </p:blipFill>
        <p:spPr>
          <a:xfrm>
            <a:off x="0" y="0"/>
            <a:ext cx="6190502" cy="5281366"/>
          </a:xfrm>
          <a:prstGeom prst="rect">
            <a:avLst/>
          </a:prstGeom>
          <a:noFill/>
          <a:ln>
            <a:noFill/>
          </a:ln>
        </p:spPr>
      </p:pic>
      <p:pic>
        <p:nvPicPr>
          <p:cNvPr id="50" name="Google Shape;50;p8"/>
          <p:cNvPicPr preferRelativeResize="0"/>
          <p:nvPr/>
        </p:nvPicPr>
        <p:blipFill rotWithShape="1">
          <a:blip r:embed="rId2">
            <a:alphaModFix/>
          </a:blip>
          <a:srcRect b="0" l="35337" r="0" t="8045"/>
          <a:stretch/>
        </p:blipFill>
        <p:spPr>
          <a:xfrm flipH="1" rot="10800000">
            <a:off x="-17775" y="5236350"/>
            <a:ext cx="6206528" cy="4854600"/>
          </a:xfrm>
          <a:prstGeom prst="rect">
            <a:avLst/>
          </a:prstGeom>
          <a:noFill/>
          <a:ln>
            <a:noFill/>
          </a:ln>
        </p:spPr>
      </p:pic>
      <p:sp>
        <p:nvSpPr>
          <p:cNvPr id="51" name="Google Shape;51;p8"/>
          <p:cNvSpPr txBox="1"/>
          <p:nvPr>
            <p:ph type="ctrTitle"/>
          </p:nvPr>
        </p:nvSpPr>
        <p:spPr>
          <a:xfrm>
            <a:off x="6400800" y="1600200"/>
            <a:ext cx="112014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2" name="Google Shape;52;p8"/>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320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Light">
  <p:cSld name="TITLE_1_2">
    <p:bg>
      <p:bgPr>
        <a:noFill/>
      </p:bgPr>
    </p:bg>
    <p:spTree>
      <p:nvGrpSpPr>
        <p:cNvPr id="53" name="Shape 53"/>
        <p:cNvGrpSpPr/>
        <p:nvPr/>
      </p:nvGrpSpPr>
      <p:grpSpPr>
        <a:xfrm>
          <a:off x="0" y="0"/>
          <a:ext cx="0" cy="0"/>
          <a:chOff x="0" y="0"/>
          <a:chExt cx="0" cy="0"/>
        </a:xfrm>
      </p:grpSpPr>
      <p:pic>
        <p:nvPicPr>
          <p:cNvPr id="54" name="Google Shape;54;p9"/>
          <p:cNvPicPr preferRelativeResize="0"/>
          <p:nvPr/>
        </p:nvPicPr>
        <p:blipFill rotWithShape="1">
          <a:blip r:embed="rId2">
            <a:alphaModFix/>
          </a:blip>
          <a:srcRect b="0" l="55367" r="0" t="0"/>
          <a:stretch/>
        </p:blipFill>
        <p:spPr>
          <a:xfrm>
            <a:off x="0" y="0"/>
            <a:ext cx="4800602" cy="5915876"/>
          </a:xfrm>
          <a:prstGeom prst="rect">
            <a:avLst/>
          </a:prstGeom>
          <a:noFill/>
          <a:ln>
            <a:noFill/>
          </a:ln>
        </p:spPr>
      </p:pic>
      <p:pic>
        <p:nvPicPr>
          <p:cNvPr id="55" name="Google Shape;55;p9"/>
          <p:cNvPicPr preferRelativeResize="0"/>
          <p:nvPr/>
        </p:nvPicPr>
        <p:blipFill rotWithShape="1">
          <a:blip r:embed="rId2">
            <a:alphaModFix/>
          </a:blip>
          <a:srcRect b="0" l="55365" r="711" t="29577"/>
          <a:stretch/>
        </p:blipFill>
        <p:spPr>
          <a:xfrm rot="10800000">
            <a:off x="-14797" y="5915875"/>
            <a:ext cx="4717747" cy="4160275"/>
          </a:xfrm>
          <a:prstGeom prst="rect">
            <a:avLst/>
          </a:prstGeom>
          <a:noFill/>
          <a:ln>
            <a:noFill/>
          </a:ln>
        </p:spPr>
      </p:pic>
      <p:sp>
        <p:nvSpPr>
          <p:cNvPr id="56" name="Google Shape;56;p9"/>
          <p:cNvSpPr txBox="1"/>
          <p:nvPr>
            <p:ph type="ctrTitle"/>
          </p:nvPr>
        </p:nvSpPr>
        <p:spPr>
          <a:xfrm>
            <a:off x="4949900" y="1600200"/>
            <a:ext cx="126429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7" name="Google Shape;57;p9"/>
          <p:cNvSpPr txBox="1"/>
          <p:nvPr>
            <p:ph idx="1" type="subTitle"/>
          </p:nvPr>
        </p:nvSpPr>
        <p:spPr>
          <a:xfrm>
            <a:off x="4946900" y="685799"/>
            <a:ext cx="12394200" cy="914400"/>
          </a:xfrm>
          <a:prstGeom prst="rect">
            <a:avLst/>
          </a:prstGeom>
        </p:spPr>
        <p:txBody>
          <a:bodyPr anchorCtr="0" anchor="b"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8">
          <p15:clr>
            <a:srgbClr val="FA7B17"/>
          </p15:clr>
        </p15:guide>
        <p15:guide id="3" pos="5710">
          <p15:clr>
            <a:srgbClr val="FA7B17"/>
          </p15:clr>
        </p15:guide>
        <p15:guide id="4" pos="5804">
          <p15:clr>
            <a:srgbClr val="FA7B17"/>
          </p15:clr>
        </p15:guide>
        <p15:guide id="5" pos="8396">
          <p15:clr>
            <a:srgbClr val="FA7B17"/>
          </p15:clr>
        </p15:guide>
        <p15:guide id="6" pos="849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Module Title">
  <p:cSld name="TITLE_1_2_2">
    <p:bg>
      <p:bgPr>
        <a:noFill/>
      </p:bgPr>
    </p:bg>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979" l="0" r="73749" t="0"/>
          <a:stretch/>
        </p:blipFill>
        <p:spPr>
          <a:xfrm>
            <a:off x="0" y="-49187"/>
            <a:ext cx="4800602" cy="10156774"/>
          </a:xfrm>
          <a:prstGeom prst="rect">
            <a:avLst/>
          </a:prstGeom>
          <a:noFill/>
          <a:ln>
            <a:noFill/>
          </a:ln>
        </p:spPr>
      </p:pic>
      <p:sp>
        <p:nvSpPr>
          <p:cNvPr id="60" name="Google Shape;60;p10"/>
          <p:cNvSpPr txBox="1"/>
          <p:nvPr>
            <p:ph type="ctrTitle"/>
          </p:nvPr>
        </p:nvSpPr>
        <p:spPr>
          <a:xfrm>
            <a:off x="4947000" y="1600200"/>
            <a:ext cx="12645900" cy="7772400"/>
          </a:xfrm>
          <a:prstGeom prst="rect">
            <a:avLst/>
          </a:prstGeom>
        </p:spPr>
        <p:txBody>
          <a:bodyPr anchorCtr="0" anchor="t" bIns="182850" lIns="182850" spcFirstLastPara="1" rIns="182850" wrap="square" tIns="18285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61" name="Google Shape;61;p10"/>
          <p:cNvSpPr txBox="1"/>
          <p:nvPr/>
        </p:nvSpPr>
        <p:spPr>
          <a:xfrm>
            <a:off x="4946900" y="685800"/>
            <a:ext cx="12645900" cy="914400"/>
          </a:xfrm>
          <a:prstGeom prst="rect">
            <a:avLst/>
          </a:prstGeom>
          <a:noFill/>
          <a:ln>
            <a:noFill/>
          </a:ln>
        </p:spPr>
        <p:txBody>
          <a:bodyPr anchorCtr="0" anchor="b" bIns="91425" lIns="91425" spcFirstLastPara="1" rIns="91425" wrap="square" tIns="91425">
            <a:noAutofit/>
          </a:bodyPr>
          <a:lstStyle/>
          <a:p>
            <a:pPr indent="0" lvl="0" marL="0" rtl="0" algn="l">
              <a:lnSpc>
                <a:spcPct val="119000"/>
              </a:lnSpc>
              <a:spcBef>
                <a:spcPts val="0"/>
              </a:spcBef>
              <a:spcAft>
                <a:spcPts val="0"/>
              </a:spcAft>
              <a:buNone/>
            </a:pPr>
            <a:r>
              <a:rPr lang="en" sz="2200">
                <a:solidFill>
                  <a:schemeClr val="lt2"/>
                </a:solidFill>
                <a:latin typeface="Space Grotesk"/>
                <a:ea typeface="Space Grotesk"/>
                <a:cs typeface="Space Grotesk"/>
                <a:sym typeface="Space Grotesk"/>
              </a:rPr>
              <a:t>THE DATA CARDS PLAYBOOK</a:t>
            </a:r>
            <a:endParaRPr sz="2200">
              <a:solidFill>
                <a:schemeClr val="lt2"/>
              </a:solidFill>
              <a:latin typeface="Space Grotesk"/>
              <a:ea typeface="Space Grotesk"/>
              <a:cs typeface="Space Grotesk"/>
              <a:sym typeface="Space Grotesk"/>
            </a:endParaRPr>
          </a:p>
        </p:txBody>
      </p:sp>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0" y="698336"/>
            <a:ext cx="12801600" cy="12426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9pPr>
          </a:lstStyle>
          <a:p/>
        </p:txBody>
      </p:sp>
      <p:sp>
        <p:nvSpPr>
          <p:cNvPr id="7" name="Google Shape;7;p1"/>
          <p:cNvSpPr txBox="1"/>
          <p:nvPr>
            <p:ph idx="1" type="body"/>
          </p:nvPr>
        </p:nvSpPr>
        <p:spPr>
          <a:xfrm>
            <a:off x="685800" y="3120627"/>
            <a:ext cx="12801600" cy="5871300"/>
          </a:xfrm>
          <a:prstGeom prst="rect">
            <a:avLst/>
          </a:prstGeom>
          <a:noFill/>
          <a:ln>
            <a:noFill/>
          </a:ln>
        </p:spPr>
        <p:txBody>
          <a:bodyPr anchorCtr="0" anchor="t" bIns="182850" lIns="182850" spcFirstLastPara="1" rIns="182850" wrap="square" tIns="182850">
            <a:noAutofit/>
          </a:bodyPr>
          <a:lstStyle>
            <a:lvl1pPr indent="-457200" lvl="0" marL="457200" rtl="0">
              <a:lnSpc>
                <a:spcPct val="115000"/>
              </a:lnSpc>
              <a:spcBef>
                <a:spcPts val="0"/>
              </a:spcBef>
              <a:spcAft>
                <a:spcPts val="0"/>
              </a:spcAft>
              <a:buClr>
                <a:schemeClr val="lt2"/>
              </a:buClr>
              <a:buSzPts val="3600"/>
              <a:buFont typeface="Inter"/>
              <a:buChar char="●"/>
              <a:defRPr sz="3600">
                <a:solidFill>
                  <a:schemeClr val="lt2"/>
                </a:solidFill>
                <a:latin typeface="Inter"/>
                <a:ea typeface="Inter"/>
                <a:cs typeface="Inter"/>
                <a:sym typeface="Inter"/>
              </a:defRPr>
            </a:lvl1pPr>
            <a:lvl2pPr indent="-406400" lvl="1" marL="914400" rtl="0">
              <a:lnSpc>
                <a:spcPct val="115000"/>
              </a:lnSpc>
              <a:spcBef>
                <a:spcPts val="3200"/>
              </a:spcBef>
              <a:spcAft>
                <a:spcPts val="0"/>
              </a:spcAft>
              <a:buClr>
                <a:schemeClr val="lt2"/>
              </a:buClr>
              <a:buSzPts val="2800"/>
              <a:buFont typeface="Inter"/>
              <a:buChar char="○"/>
              <a:defRPr sz="2800">
                <a:solidFill>
                  <a:schemeClr val="lt2"/>
                </a:solidFill>
                <a:latin typeface="Inter"/>
                <a:ea typeface="Inter"/>
                <a:cs typeface="Inter"/>
                <a:sym typeface="Inter"/>
              </a:defRPr>
            </a:lvl2pPr>
            <a:lvl3pPr indent="-393700" lvl="2" marL="1371600" rtl="0">
              <a:lnSpc>
                <a:spcPct val="115000"/>
              </a:lnSpc>
              <a:spcBef>
                <a:spcPts val="3200"/>
              </a:spcBef>
              <a:spcAft>
                <a:spcPts val="0"/>
              </a:spcAft>
              <a:buClr>
                <a:schemeClr val="lt2"/>
              </a:buClr>
              <a:buSzPts val="2600"/>
              <a:buFont typeface="Inter"/>
              <a:buChar char="■"/>
              <a:defRPr sz="2600">
                <a:solidFill>
                  <a:schemeClr val="lt2"/>
                </a:solidFill>
                <a:latin typeface="Inter"/>
                <a:ea typeface="Inter"/>
                <a:cs typeface="Inter"/>
                <a:sym typeface="Inter"/>
              </a:defRPr>
            </a:lvl3pPr>
            <a:lvl4pPr indent="-368300" lvl="3" marL="18288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4pPr>
            <a:lvl5pPr indent="-368300" lvl="4" marL="22860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5pPr>
            <a:lvl6pPr indent="-368300" lvl="5" marL="27432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6pPr>
            <a:lvl7pPr indent="-368300" lvl="6" marL="32004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7pPr>
            <a:lvl8pPr indent="-368300" lvl="7" marL="36576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8pPr>
            <a:lvl9pPr indent="-368300" lvl="8" marL="4114800" rtl="0">
              <a:lnSpc>
                <a:spcPct val="115000"/>
              </a:lnSpc>
              <a:spcBef>
                <a:spcPts val="3200"/>
              </a:spcBef>
              <a:spcAft>
                <a:spcPts val="3200"/>
              </a:spcAft>
              <a:buClr>
                <a:schemeClr val="lt2"/>
              </a:buClr>
              <a:buSzPts val="2200"/>
              <a:buFont typeface="Inter"/>
              <a:buChar char="■"/>
              <a:defRPr sz="2200">
                <a:solidFill>
                  <a:schemeClr val="lt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pos="11088">
          <p15:clr>
            <a:srgbClr val="EA4335"/>
          </p15:clr>
        </p15:guide>
        <p15:guide id="3" orient="horz" pos="432">
          <p15:clr>
            <a:srgbClr val="EA4335"/>
          </p15:clr>
        </p15:guide>
        <p15:guide id="4" orient="horz" pos="5904">
          <p15:clr>
            <a:srgbClr val="EA4335"/>
          </p15:clr>
        </p15:guide>
        <p15:guide id="5" orient="horz" pos="1008">
          <p15:clr>
            <a:srgbClr val="99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hyperlink" Target="https://pair-code.github.io/datacardsplaybook/playbook/ask-align-on-agents.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hyperlink" Target="http://pair-code.github.io/datacardsplaybook" TargetMode="External"/><Relationship Id="rId4" Type="http://schemas.openxmlformats.org/officeDocument/2006/relationships/hyperlink" Target="https://pair.withgoogle.com/" TargetMode="External"/><Relationship Id="rId5" Type="http://schemas.openxmlformats.org/officeDocument/2006/relationships/hyperlink" Target="https://research.google/" TargetMode="External"/><Relationship Id="rId6" Type="http://schemas.openxmlformats.org/officeDocument/2006/relationships/hyperlink" Target="https://creativecommons.org/licenses/by-sa/4.0/deed.ast" TargetMode="External"/><Relationship Id="rId7"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hyperlink" Target="http://pair-code.github.io/datacardsplaybook" TargetMode="External"/><Relationship Id="rId4" Type="http://schemas.openxmlformats.org/officeDocument/2006/relationships/hyperlink" Target="https://github.com/pair-code/datacardsplaybook" TargetMode="External"/><Relationship Id="rId5" Type="http://schemas.openxmlformats.org/officeDocument/2006/relationships/hyperlink" Target="https://pair-code.github.io/DataCardsPlaybook" TargetMode="External"/><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Rubik SemiBold"/>
                <a:ea typeface="Rubik SemiBold"/>
                <a:cs typeface="Rubik SemiBold"/>
                <a:sym typeface="Rubik SemiBold"/>
              </a:rPr>
              <a:t>The Data Cards Playbook</a:t>
            </a:r>
            <a:endParaRPr>
              <a:latin typeface="Rubik SemiBold"/>
              <a:ea typeface="Rubik SemiBold"/>
              <a:cs typeface="Rubik SemiBold"/>
              <a:sym typeface="Rubik SemiBold"/>
            </a:endParaRPr>
          </a:p>
        </p:txBody>
      </p:sp>
      <p:sp>
        <p:nvSpPr>
          <p:cNvPr id="292" name="Google Shape;292;p45"/>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A toolkit for purposeful and people-centric dataset documentation for transparency in AI systems.</a:t>
            </a:r>
            <a:endParaRPr/>
          </a:p>
        </p:txBody>
      </p:sp>
      <p:sp>
        <p:nvSpPr>
          <p:cNvPr id="293" name="Google Shape;293;p45"/>
          <p:cNvSpPr txBox="1"/>
          <p:nvPr>
            <p:ph idx="2" type="subTitle"/>
          </p:nvPr>
        </p:nvSpPr>
        <p:spPr>
          <a:xfrm>
            <a:off x="4954650" y="8248650"/>
            <a:ext cx="9729600" cy="8955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u="sng">
                <a:solidFill>
                  <a:schemeClr val="hlink"/>
                </a:solidFill>
                <a:hlinkClick r:id="rId3"/>
              </a:rPr>
              <a:t>https://pair-code.github.io/datacardsplaybook/</a:t>
            </a:r>
            <a:r>
              <a:rPr lang="en"/>
              <a:t>                 #datacardsplaybook</a:t>
            </a:r>
            <a:endParaRPr b="1">
              <a:solidFill>
                <a:srgbClr val="3C4F50"/>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4"/>
          <p:cNvSpPr txBox="1"/>
          <p:nvPr/>
        </p:nvSpPr>
        <p:spPr>
          <a:xfrm>
            <a:off x="6648925" y="7207325"/>
            <a:ext cx="7289700" cy="9291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1300">
                <a:solidFill>
                  <a:srgbClr val="CDDCDC"/>
                </a:solidFill>
                <a:latin typeface="Inter"/>
                <a:ea typeface="Inter"/>
                <a:cs typeface="Inter"/>
                <a:sym typeface="Inter"/>
              </a:rPr>
              <a:t>The </a:t>
            </a:r>
            <a:r>
              <a:rPr lang="en" sz="1300" u="sng">
                <a:solidFill>
                  <a:srgbClr val="D368FF"/>
                </a:solidFill>
                <a:latin typeface="Inter"/>
                <a:ea typeface="Inter"/>
                <a:cs typeface="Inter"/>
                <a:sym typeface="Inter"/>
                <a:hlinkClick r:id="rId3">
                  <a:extLst>
                    <a:ext uri="{A12FA001-AC4F-418D-AE19-62706E023703}">
                      <ahyp:hlinkClr val="tx"/>
                    </a:ext>
                  </a:extLst>
                </a:hlinkClick>
              </a:rPr>
              <a:t>Data Cards Playbook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by</a:t>
            </a:r>
            <a:r>
              <a:rPr lang="en" sz="1300">
                <a:solidFill>
                  <a:schemeClr val="lt1"/>
                </a:solidFill>
                <a:latin typeface="Inter"/>
                <a:ea typeface="Inter"/>
                <a:cs typeface="Inter"/>
                <a:sym typeface="Inter"/>
              </a:rPr>
              <a:t> </a:t>
            </a:r>
            <a:r>
              <a:rPr lang="en" sz="1300" u="sng">
                <a:solidFill>
                  <a:srgbClr val="D368FF"/>
                </a:solidFill>
                <a:latin typeface="Inter"/>
                <a:ea typeface="Inter"/>
                <a:cs typeface="Inter"/>
                <a:sym typeface="Inter"/>
                <a:hlinkClick r:id="rId4">
                  <a:extLst>
                    <a:ext uri="{A12FA001-AC4F-418D-AE19-62706E023703}">
                      <ahyp:hlinkClr val="tx"/>
                    </a:ext>
                  </a:extLst>
                </a:hlinkClick>
              </a:rPr>
              <a:t>the People + AI Research Initiative ↗</a:t>
            </a:r>
            <a:r>
              <a:rPr lang="en" sz="1300">
                <a:solidFill>
                  <a:schemeClr val="lt1"/>
                </a:solidFill>
                <a:latin typeface="Inter"/>
                <a:ea typeface="Inter"/>
                <a:cs typeface="Inter"/>
                <a:sym typeface="Inter"/>
              </a:rPr>
              <a:t> at </a:t>
            </a:r>
            <a:r>
              <a:rPr lang="en" sz="1300" u="sng">
                <a:solidFill>
                  <a:srgbClr val="D368FF"/>
                </a:solidFill>
                <a:latin typeface="Inter"/>
                <a:ea typeface="Inter"/>
                <a:cs typeface="Inter"/>
                <a:sym typeface="Inter"/>
                <a:hlinkClick r:id="rId5">
                  <a:extLst>
                    <a:ext uri="{A12FA001-AC4F-418D-AE19-62706E023703}">
                      <ahyp:hlinkClr val="tx"/>
                    </a:ext>
                  </a:extLst>
                </a:hlinkClick>
              </a:rPr>
              <a:t>Google Research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is licensed under a Creative Commons Attribution-ShareAlike 4.0 International License. You are free to share and adapt this work under the </a:t>
            </a:r>
            <a:r>
              <a:rPr lang="en" sz="1300" u="sng">
                <a:solidFill>
                  <a:srgbClr val="D368FF"/>
                </a:solidFill>
                <a:latin typeface="Inter"/>
                <a:ea typeface="Inter"/>
                <a:cs typeface="Inter"/>
                <a:sym typeface="Inter"/>
                <a:hlinkClick r:id="rId6">
                  <a:extLst>
                    <a:ext uri="{A12FA001-AC4F-418D-AE19-62706E023703}">
                      <ahyp:hlinkClr val="tx"/>
                    </a:ext>
                  </a:extLst>
                </a:hlinkClick>
              </a:rPr>
              <a:t>appropriate license terms ↗</a:t>
            </a:r>
            <a:r>
              <a:rPr lang="en" sz="1300">
                <a:solidFill>
                  <a:srgbClr val="D368FF"/>
                </a:solidFill>
                <a:latin typeface="Inter"/>
                <a:ea typeface="Inter"/>
                <a:cs typeface="Inter"/>
                <a:sym typeface="Inter"/>
              </a:rPr>
              <a:t>.</a:t>
            </a:r>
            <a:endParaRPr sz="1300">
              <a:solidFill>
                <a:srgbClr val="D368FF"/>
              </a:solidFill>
              <a:latin typeface="Inter"/>
              <a:ea typeface="Inter"/>
              <a:cs typeface="Inter"/>
              <a:sym typeface="Inter"/>
            </a:endParaRPr>
          </a:p>
        </p:txBody>
      </p:sp>
      <p:pic>
        <p:nvPicPr>
          <p:cNvPr id="470" name="Google Shape;470;p54"/>
          <p:cNvPicPr preferRelativeResize="0"/>
          <p:nvPr/>
        </p:nvPicPr>
        <p:blipFill>
          <a:blip r:embed="rId7">
            <a:alphaModFix/>
          </a:blip>
          <a:stretch>
            <a:fillRect/>
          </a:stretch>
        </p:blipFill>
        <p:spPr>
          <a:xfrm>
            <a:off x="4971150" y="7401788"/>
            <a:ext cx="1606350" cy="5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7" name="Shape 297"/>
        <p:cNvGrpSpPr/>
        <p:nvPr/>
      </p:nvGrpSpPr>
      <p:grpSpPr>
        <a:xfrm>
          <a:off x="0" y="0"/>
          <a:ext cx="0" cy="0"/>
          <a:chOff x="0" y="0"/>
          <a:chExt cx="0" cy="0"/>
        </a:xfrm>
      </p:grpSpPr>
      <p:sp>
        <p:nvSpPr>
          <p:cNvPr id="298" name="Google Shape;298;p46"/>
          <p:cNvSpPr txBox="1"/>
          <p:nvPr>
            <p:ph type="ctrTitle"/>
          </p:nvPr>
        </p:nvSpPr>
        <p:spPr>
          <a:xfrm>
            <a:off x="4947000" y="1600200"/>
            <a:ext cx="8385000" cy="7772400"/>
          </a:xfrm>
          <a:prstGeom prst="rect">
            <a:avLst/>
          </a:prstGeom>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lang="en">
                <a:solidFill>
                  <a:srgbClr val="425354"/>
                </a:solidFill>
              </a:rPr>
              <a:t>Introduction</a:t>
            </a:r>
            <a:endParaRPr>
              <a:solidFill>
                <a:srgbClr val="425354"/>
              </a:solidFill>
            </a:endParaRPr>
          </a:p>
          <a:p>
            <a:pPr indent="0" lvl="0" marL="0" marR="0" rtl="0" algn="l">
              <a:lnSpc>
                <a:spcPct val="100000"/>
              </a:lnSpc>
              <a:spcBef>
                <a:spcPts val="0"/>
              </a:spcBef>
              <a:spcAft>
                <a:spcPts val="0"/>
              </a:spcAft>
              <a:buNone/>
            </a:pPr>
            <a:r>
              <a:rPr lang="en">
                <a:solidFill>
                  <a:srgbClr val="425354"/>
                </a:solidFill>
              </a:rPr>
              <a:t>01	Ask</a:t>
            </a:r>
            <a:br>
              <a:rPr lang="en">
                <a:solidFill>
                  <a:srgbClr val="425354"/>
                </a:solidFill>
              </a:rPr>
            </a:br>
            <a:r>
              <a:rPr lang="en">
                <a:solidFill>
                  <a:srgbClr val="425354"/>
                </a:solidFill>
              </a:rPr>
              <a:t>02	Inspect</a:t>
            </a:r>
            <a:endParaRPr>
              <a:solidFill>
                <a:srgbClr val="425354"/>
              </a:solidFill>
            </a:endParaRPr>
          </a:p>
          <a:p>
            <a:pPr indent="0" lvl="0" marL="0" marR="0" rtl="0" algn="l">
              <a:lnSpc>
                <a:spcPct val="100000"/>
              </a:lnSpc>
              <a:spcBef>
                <a:spcPts val="0"/>
              </a:spcBef>
              <a:spcAft>
                <a:spcPts val="0"/>
              </a:spcAft>
              <a:buNone/>
            </a:pPr>
            <a:r>
              <a:rPr lang="en">
                <a:solidFill>
                  <a:schemeClr val="accent3"/>
                </a:solidFill>
              </a:rPr>
              <a:t>03	Answer</a:t>
            </a:r>
            <a:endParaRPr>
              <a:solidFill>
                <a:schemeClr val="accent3"/>
              </a:solidFill>
            </a:endParaRPr>
          </a:p>
          <a:p>
            <a:pPr indent="0" lvl="0" marL="0" marR="0" rtl="0" algn="l">
              <a:lnSpc>
                <a:spcPct val="100000"/>
              </a:lnSpc>
              <a:spcBef>
                <a:spcPts val="0"/>
              </a:spcBef>
              <a:spcAft>
                <a:spcPts val="0"/>
              </a:spcAft>
              <a:buNone/>
            </a:pPr>
            <a:r>
              <a:rPr lang="en">
                <a:solidFill>
                  <a:srgbClr val="425354"/>
                </a:solidFill>
              </a:rPr>
              <a:t>04	Audit</a:t>
            </a:r>
            <a:endParaRPr>
              <a:solidFill>
                <a:srgbClr val="425354"/>
              </a:solidFill>
            </a:endParaRPr>
          </a:p>
        </p:txBody>
      </p:sp>
      <p:pic>
        <p:nvPicPr>
          <p:cNvPr id="299" name="Google Shape;299;p46"/>
          <p:cNvPicPr preferRelativeResize="0"/>
          <p:nvPr/>
        </p:nvPicPr>
        <p:blipFill rotWithShape="1">
          <a:blip r:embed="rId3">
            <a:alphaModFix/>
          </a:blip>
          <a:srcRect b="0" l="23290" r="56788" t="0"/>
          <a:stretch/>
        </p:blipFill>
        <p:spPr>
          <a:xfrm>
            <a:off x="9200" y="-60750"/>
            <a:ext cx="3583800" cy="10119151"/>
          </a:xfrm>
          <a:prstGeom prst="rect">
            <a:avLst/>
          </a:prstGeom>
          <a:noFill/>
          <a:ln>
            <a:noFill/>
          </a:ln>
        </p:spPr>
      </p:pic>
      <p:pic>
        <p:nvPicPr>
          <p:cNvPr id="300" name="Google Shape;300;p46"/>
          <p:cNvPicPr preferRelativeResize="0"/>
          <p:nvPr/>
        </p:nvPicPr>
        <p:blipFill rotWithShape="1">
          <a:blip r:embed="rId4">
            <a:alphaModFix/>
          </a:blip>
          <a:srcRect b="5229" l="0" r="0" t="5229"/>
          <a:stretch/>
        </p:blipFill>
        <p:spPr>
          <a:xfrm>
            <a:off x="14317249" y="6602896"/>
            <a:ext cx="2657526" cy="23796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Root Cause Analysis</a:t>
            </a:r>
            <a:endParaRPr/>
          </a:p>
        </p:txBody>
      </p:sp>
      <p:sp>
        <p:nvSpPr>
          <p:cNvPr id="306" name="Google Shape;306;p47"/>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p>
            <a:pPr indent="0" lvl="0" marL="0" rtl="0" algn="l">
              <a:spcBef>
                <a:spcPts val="0"/>
              </a:spcBef>
              <a:spcAft>
                <a:spcPts val="0"/>
              </a:spcAft>
              <a:buNone/>
            </a:pPr>
            <a:r>
              <a:rPr lang="en"/>
              <a:t>THE DATA CARDS PLAYBOOK</a:t>
            </a:r>
            <a:endParaRPr/>
          </a:p>
        </p:txBody>
      </p:sp>
      <p:sp>
        <p:nvSpPr>
          <p:cNvPr id="307" name="Google Shape;307;p47"/>
          <p:cNvSpPr/>
          <p:nvPr/>
        </p:nvSpPr>
        <p:spPr>
          <a:xfrm>
            <a:off x="18288000" y="-1"/>
            <a:ext cx="4572000" cy="6400800"/>
          </a:xfrm>
          <a:prstGeom prst="flowChartOffpageConnector">
            <a:avLst/>
          </a:prstGeom>
          <a:solidFill>
            <a:schemeClr val="lt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This is an advanced activity for teams to produce an input structure for questions that may be too open ended or challenging to answer. </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
        <p:nvSpPr>
          <p:cNvPr id="308" name="Google Shape;308;p47"/>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p>
            <a:pPr indent="0" lvl="0" marL="0" rtl="0" algn="l">
              <a:spcBef>
                <a:spcPts val="0"/>
              </a:spcBef>
              <a:spcAft>
                <a:spcPts val="3200"/>
              </a:spcAft>
              <a:buNone/>
            </a:pPr>
            <a:r>
              <a:rPr lang="en"/>
              <a:t>Use a fishbone diagram to work through different factors that can cause undesirable outcomes when your dataset is used.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sz="2400"/>
              <a:t>Systematically work through each factor in the fishbone diagram to either determine the cause or work your way up to an undesirable outcome stemming from the use of your dataset.</a:t>
            </a:r>
            <a:endParaRPr sz="2400"/>
          </a:p>
        </p:txBody>
      </p:sp>
      <p:sp>
        <p:nvSpPr>
          <p:cNvPr id="314" name="Google Shape;314;p48"/>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sz="2400"/>
              <a:t>Use this worksheet to decide what needs to be documented so Data Card readers can navigate desirable and undesirable outcomes to use the</a:t>
            </a:r>
            <a:br>
              <a:rPr lang="en" sz="2400"/>
            </a:br>
            <a:r>
              <a:rPr lang="en" sz="2400"/>
              <a:t>dataset responsibly.</a:t>
            </a:r>
            <a:endParaRPr sz="2400"/>
          </a:p>
        </p:txBody>
      </p:sp>
      <p:sp>
        <p:nvSpPr>
          <p:cNvPr id="315" name="Google Shape;315;p48"/>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Intermediate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685800" y="679700"/>
            <a:ext cx="169164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Let’s warm up</a:t>
            </a:r>
            <a:endParaRPr sz="3600"/>
          </a:p>
        </p:txBody>
      </p:sp>
      <p:sp>
        <p:nvSpPr>
          <p:cNvPr id="321" name="Google Shape;321;p49"/>
          <p:cNvSpPr/>
          <p:nvPr/>
        </p:nvSpPr>
        <p:spPr>
          <a:xfrm>
            <a:off x="6400804" y="1594100"/>
            <a:ext cx="5486400" cy="6944400"/>
          </a:xfrm>
          <a:prstGeom prst="roundRect">
            <a:avLst>
              <a:gd fmla="val 0" name="adj"/>
            </a:avLst>
          </a:prstGeom>
          <a:noFill/>
          <a:ln cap="flat" cmpd="sng" w="19050">
            <a:solidFill>
              <a:schemeClr val="lt2"/>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Clr>
                <a:schemeClr val="dk2"/>
              </a:buClr>
              <a:buSzPts val="1200"/>
              <a:buFont typeface="Arial"/>
              <a:buNone/>
            </a:pPr>
            <a:r>
              <a:rPr lang="en" sz="2600">
                <a:solidFill>
                  <a:schemeClr val="accent3"/>
                </a:solidFill>
                <a:latin typeface="Inter"/>
                <a:ea typeface="Inter"/>
                <a:cs typeface="Inter"/>
                <a:sym typeface="Inter"/>
              </a:rPr>
              <a:t>Generative Use</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br>
              <a:rPr lang="en" sz="2200">
                <a:solidFill>
                  <a:srgbClr val="425354"/>
                </a:solidFill>
                <a:latin typeface="Inter"/>
                <a:ea typeface="Inter"/>
                <a:cs typeface="Inter"/>
                <a:sym typeface="Inter"/>
              </a:rPr>
            </a:br>
            <a:r>
              <a:rPr b="1" lang="en" sz="2000">
                <a:solidFill>
                  <a:srgbClr val="425354"/>
                </a:solidFill>
                <a:latin typeface="Inter"/>
                <a:ea typeface="Inter"/>
                <a:cs typeface="Inter"/>
                <a:sym typeface="Inter"/>
              </a:rPr>
              <a:t>How: </a:t>
            </a:r>
            <a:r>
              <a:rPr lang="en" sz="2000">
                <a:solidFill>
                  <a:srgbClr val="425354"/>
                </a:solidFill>
                <a:latin typeface="Inter"/>
                <a:ea typeface="Inter"/>
                <a:cs typeface="Inter"/>
                <a:sym typeface="Inter"/>
              </a:rPr>
              <a:t>Systematically work through each factor in the fishbone diagram to note key decisions, assumptions, criteria, tasks and factuals. Consider how these interact with each other to introduce an undesirable outcome when using the dataset.</a:t>
            </a:r>
            <a:br>
              <a:rPr lang="en" sz="2000">
                <a:solidFill>
                  <a:srgbClr val="425354"/>
                </a:solidFill>
                <a:latin typeface="Inter"/>
                <a:ea typeface="Inter"/>
                <a:cs typeface="Inter"/>
                <a:sym typeface="Inter"/>
              </a:rPr>
            </a:br>
            <a:endParaRPr sz="2000">
              <a:solidFill>
                <a:srgbClr val="425354"/>
              </a:solidFill>
              <a:latin typeface="Inter"/>
              <a:ea typeface="Inter"/>
              <a:cs typeface="Inter"/>
              <a:sym typeface="Inter"/>
            </a:endParaRPr>
          </a:p>
          <a:p>
            <a:pPr indent="0" lvl="0" marL="0" rtl="0" algn="l">
              <a:lnSpc>
                <a:spcPct val="115000"/>
              </a:lnSpc>
              <a:spcBef>
                <a:spcPts val="1000"/>
              </a:spcBef>
              <a:spcAft>
                <a:spcPts val="1000"/>
              </a:spcAft>
              <a:buNone/>
            </a:pPr>
            <a:r>
              <a:rPr b="1" lang="en" sz="2000">
                <a:solidFill>
                  <a:srgbClr val="425354"/>
                </a:solidFill>
                <a:latin typeface="Inter"/>
                <a:ea typeface="Inter"/>
                <a:cs typeface="Inter"/>
                <a:sym typeface="Inter"/>
              </a:rPr>
              <a:t>Outcome: </a:t>
            </a:r>
            <a:r>
              <a:rPr lang="en" sz="2000">
                <a:solidFill>
                  <a:srgbClr val="425354"/>
                </a:solidFill>
                <a:latin typeface="Inter"/>
                <a:ea typeface="Inter"/>
                <a:cs typeface="Inter"/>
                <a:sym typeface="Inter"/>
              </a:rPr>
              <a:t>Decide what will need to be documented to help Data Card readers use the dataset responsibly and navigate these risks and outcomes.</a:t>
            </a:r>
            <a:endParaRPr sz="2200">
              <a:solidFill>
                <a:srgbClr val="425354"/>
              </a:solidFill>
              <a:latin typeface="Inter"/>
              <a:ea typeface="Inter"/>
              <a:cs typeface="Inter"/>
              <a:sym typeface="Inter"/>
            </a:endParaRPr>
          </a:p>
        </p:txBody>
      </p:sp>
      <p:sp>
        <p:nvSpPr>
          <p:cNvPr id="322" name="Google Shape;322;p49"/>
          <p:cNvSpPr/>
          <p:nvPr/>
        </p:nvSpPr>
        <p:spPr>
          <a:xfrm>
            <a:off x="696125" y="1594100"/>
            <a:ext cx="5486400" cy="6944400"/>
          </a:xfrm>
          <a:prstGeom prst="roundRect">
            <a:avLst>
              <a:gd fmla="val 0" name="adj"/>
            </a:avLst>
          </a:prstGeom>
          <a:noFill/>
          <a:ln cap="flat" cmpd="sng" w="19050">
            <a:solidFill>
              <a:schemeClr val="lt2"/>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None/>
            </a:pPr>
            <a:r>
              <a:rPr lang="en" sz="2600">
                <a:solidFill>
                  <a:schemeClr val="accent3"/>
                </a:solidFill>
                <a:latin typeface="Inter"/>
                <a:ea typeface="Inter"/>
                <a:cs typeface="Inter"/>
                <a:sym typeface="Inter"/>
              </a:rPr>
              <a:t>About this activity</a:t>
            </a:r>
            <a:endParaRPr b="1"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br>
              <a:rPr lang="en" sz="2200">
                <a:solidFill>
                  <a:srgbClr val="425354"/>
                </a:solidFill>
                <a:latin typeface="Inter"/>
                <a:ea typeface="Inter"/>
                <a:cs typeface="Inter"/>
                <a:sym typeface="Inter"/>
              </a:rPr>
            </a:br>
            <a:r>
              <a:rPr b="1" lang="en" sz="2200">
                <a:solidFill>
                  <a:srgbClr val="425354"/>
                </a:solidFill>
                <a:latin typeface="Inter"/>
                <a:ea typeface="Inter"/>
                <a:cs typeface="Inter"/>
                <a:sym typeface="Inter"/>
              </a:rPr>
              <a:t>A root cause analysis (RCA) </a:t>
            </a:r>
            <a:br>
              <a:rPr lang="en" sz="2200">
                <a:solidFill>
                  <a:srgbClr val="425354"/>
                </a:solidFill>
                <a:latin typeface="Inter"/>
                <a:ea typeface="Inter"/>
                <a:cs typeface="Inter"/>
                <a:sym typeface="Inter"/>
              </a:rPr>
            </a:br>
            <a:r>
              <a:rPr lang="en" sz="2200">
                <a:solidFill>
                  <a:srgbClr val="425354"/>
                </a:solidFill>
                <a:latin typeface="Inter"/>
                <a:ea typeface="Inter"/>
                <a:cs typeface="Inter"/>
                <a:sym typeface="Inter"/>
              </a:rPr>
              <a:t>is a popular tool used to identify the root causes of problems that can then serve as a basis for corrective action, mitigations, or awareness. </a:t>
            </a:r>
            <a:endParaRPr sz="22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r>
              <a:t/>
            </a:r>
            <a:endParaRPr sz="2200">
              <a:solidFill>
                <a:srgbClr val="425354"/>
              </a:solidFill>
              <a:latin typeface="Inter"/>
              <a:ea typeface="Inter"/>
              <a:cs typeface="Inter"/>
              <a:sym typeface="Inter"/>
            </a:endParaRPr>
          </a:p>
          <a:p>
            <a:pPr indent="0" lvl="0" marL="0" rtl="0" algn="l">
              <a:lnSpc>
                <a:spcPct val="115000"/>
              </a:lnSpc>
              <a:spcBef>
                <a:spcPts val="1000"/>
              </a:spcBef>
              <a:spcAft>
                <a:spcPts val="1000"/>
              </a:spcAft>
              <a:buNone/>
            </a:pPr>
            <a:r>
              <a:rPr lang="en" sz="2200">
                <a:solidFill>
                  <a:srgbClr val="425354"/>
                </a:solidFill>
                <a:latin typeface="Inter"/>
                <a:ea typeface="Inter"/>
                <a:cs typeface="Inter"/>
                <a:sym typeface="Inter"/>
              </a:rPr>
              <a:t>Fishbone diagrams (or </a:t>
            </a:r>
            <a:r>
              <a:rPr i="1" lang="en" sz="2200">
                <a:solidFill>
                  <a:srgbClr val="425354"/>
                </a:solidFill>
                <a:latin typeface="Inter"/>
                <a:ea typeface="Inter"/>
                <a:cs typeface="Inter"/>
                <a:sym typeface="Inter"/>
              </a:rPr>
              <a:t>Ishikawa</a:t>
            </a:r>
            <a:r>
              <a:rPr lang="en" sz="2200">
                <a:solidFill>
                  <a:srgbClr val="425354"/>
                </a:solidFill>
                <a:latin typeface="Inter"/>
                <a:ea typeface="Inter"/>
                <a:cs typeface="Inter"/>
                <a:sym typeface="Inter"/>
              </a:rPr>
              <a:t> diagrams) are causal diagrams that help identify potential factors that cause an overall effect. They are popularly used in quality control processes.</a:t>
            </a:r>
            <a:endParaRPr sz="2200">
              <a:solidFill>
                <a:srgbClr val="425354"/>
              </a:solidFill>
              <a:latin typeface="Inter"/>
              <a:ea typeface="Inter"/>
              <a:cs typeface="Inter"/>
              <a:sym typeface="Inter"/>
            </a:endParaRPr>
          </a:p>
        </p:txBody>
      </p:sp>
      <p:sp>
        <p:nvSpPr>
          <p:cNvPr id="323" name="Google Shape;323;p49"/>
          <p:cNvSpPr/>
          <p:nvPr/>
        </p:nvSpPr>
        <p:spPr>
          <a:xfrm>
            <a:off x="12097500" y="1594100"/>
            <a:ext cx="5520300" cy="6944400"/>
          </a:xfrm>
          <a:prstGeom prst="roundRect">
            <a:avLst>
              <a:gd fmla="val 0" name="adj"/>
            </a:avLst>
          </a:prstGeom>
          <a:noFill/>
          <a:ln cap="flat" cmpd="sng" w="19050">
            <a:solidFill>
              <a:schemeClr val="lt2"/>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None/>
            </a:pPr>
            <a:r>
              <a:rPr lang="en" sz="2600">
                <a:solidFill>
                  <a:srgbClr val="19B2BA"/>
                </a:solidFill>
                <a:latin typeface="Inter"/>
                <a:ea typeface="Inter"/>
                <a:cs typeface="Inter"/>
                <a:sym typeface="Inter"/>
              </a:rPr>
              <a:t>Deductive Use</a:t>
            </a:r>
            <a:endParaRPr sz="2600">
              <a:solidFill>
                <a:srgbClr val="19B2BA"/>
              </a:solidFill>
              <a:latin typeface="Inter"/>
              <a:ea typeface="Inter"/>
              <a:cs typeface="Inter"/>
              <a:sym typeface="Inter"/>
            </a:endParaRPr>
          </a:p>
          <a:p>
            <a:pPr indent="0" lvl="0" marL="0" rtl="0" algn="l">
              <a:lnSpc>
                <a:spcPct val="115000"/>
              </a:lnSpc>
              <a:spcBef>
                <a:spcPts val="1000"/>
              </a:spcBef>
              <a:spcAft>
                <a:spcPts val="0"/>
              </a:spcAft>
              <a:buNone/>
            </a:pPr>
            <a:br>
              <a:rPr lang="en" sz="2200">
                <a:solidFill>
                  <a:srgbClr val="425354"/>
                </a:solidFill>
                <a:latin typeface="Inter"/>
                <a:ea typeface="Inter"/>
                <a:cs typeface="Inter"/>
                <a:sym typeface="Inter"/>
              </a:rPr>
            </a:br>
            <a:r>
              <a:rPr b="1" lang="en" sz="2000">
                <a:solidFill>
                  <a:srgbClr val="425354"/>
                </a:solidFill>
                <a:latin typeface="Inter"/>
                <a:ea typeface="Inter"/>
                <a:cs typeface="Inter"/>
                <a:sym typeface="Inter"/>
              </a:rPr>
              <a:t>How: </a:t>
            </a:r>
            <a:r>
              <a:rPr lang="en" sz="2000">
                <a:solidFill>
                  <a:srgbClr val="425354"/>
                </a:solidFill>
                <a:latin typeface="Inter"/>
                <a:ea typeface="Inter"/>
                <a:cs typeface="Inter"/>
                <a:sym typeface="Inter"/>
              </a:rPr>
              <a:t>Start with a known risk or undesirable outcome. Systematically review each factors to identify contributing factors and possible causes. This could be in the form of decisions about data structuring and design, prior research, assumptions made, or tasks executed. </a:t>
            </a:r>
            <a:endParaRPr sz="2000">
              <a:solidFill>
                <a:srgbClr val="425354"/>
              </a:solidFill>
              <a:latin typeface="Inter"/>
              <a:ea typeface="Inter"/>
              <a:cs typeface="Inter"/>
              <a:sym typeface="Inter"/>
            </a:endParaRPr>
          </a:p>
          <a:p>
            <a:pPr indent="0" lvl="0" marL="0" rtl="0" algn="l">
              <a:lnSpc>
                <a:spcPct val="115000"/>
              </a:lnSpc>
              <a:spcBef>
                <a:spcPts val="1000"/>
              </a:spcBef>
              <a:spcAft>
                <a:spcPts val="0"/>
              </a:spcAft>
              <a:buNone/>
            </a:pPr>
            <a:r>
              <a:rPr b="1" lang="en" sz="2000">
                <a:solidFill>
                  <a:srgbClr val="425354"/>
                </a:solidFill>
                <a:latin typeface="Inter"/>
                <a:ea typeface="Inter"/>
                <a:cs typeface="Inter"/>
                <a:sym typeface="Inter"/>
              </a:rPr>
              <a:t>Outcome: </a:t>
            </a:r>
            <a:r>
              <a:rPr lang="en" sz="2000">
                <a:solidFill>
                  <a:srgbClr val="425354"/>
                </a:solidFill>
                <a:latin typeface="Inter"/>
                <a:ea typeface="Inter"/>
                <a:cs typeface="Inter"/>
                <a:sym typeface="Inter"/>
              </a:rPr>
              <a:t>Decide what will need to be documented to help Data Card readers use the dataset responsibly and navigate these risks and outcomes.</a:t>
            </a:r>
            <a:endParaRPr sz="2000">
              <a:solidFill>
                <a:srgbClr val="425354"/>
              </a:solidFill>
              <a:latin typeface="Inter"/>
              <a:ea typeface="Inter"/>
              <a:cs typeface="Inter"/>
              <a:sym typeface="Inter"/>
            </a:endParaRPr>
          </a:p>
          <a:p>
            <a:pPr indent="0" lvl="0" marL="0" rtl="0" algn="l">
              <a:lnSpc>
                <a:spcPct val="115000"/>
              </a:lnSpc>
              <a:spcBef>
                <a:spcPts val="1000"/>
              </a:spcBef>
              <a:spcAft>
                <a:spcPts val="1000"/>
              </a:spcAft>
              <a:buNone/>
            </a:pPr>
            <a:r>
              <a:t/>
            </a:r>
            <a:endParaRPr sz="2200">
              <a:solidFill>
                <a:srgbClr val="425354"/>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p:nvPr/>
        </p:nvSpPr>
        <p:spPr>
          <a:xfrm>
            <a:off x="372350" y="462825"/>
            <a:ext cx="17378700" cy="878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50"/>
          <p:cNvCxnSpPr/>
          <p:nvPr/>
        </p:nvCxnSpPr>
        <p:spPr>
          <a:xfrm>
            <a:off x="12448300" y="2474675"/>
            <a:ext cx="2484300" cy="2484300"/>
          </a:xfrm>
          <a:prstGeom prst="straightConnector1">
            <a:avLst/>
          </a:prstGeom>
          <a:noFill/>
          <a:ln cap="flat" cmpd="sng" w="19050">
            <a:solidFill>
              <a:srgbClr val="425354"/>
            </a:solidFill>
            <a:prstDash val="dash"/>
            <a:round/>
            <a:headEnd len="med" w="med" type="none"/>
            <a:tailEnd len="med" w="med" type="triangle"/>
          </a:ln>
        </p:spPr>
      </p:cxnSp>
      <p:cxnSp>
        <p:nvCxnSpPr>
          <p:cNvPr id="330" name="Google Shape;330;p50"/>
          <p:cNvCxnSpPr/>
          <p:nvPr/>
        </p:nvCxnSpPr>
        <p:spPr>
          <a:xfrm>
            <a:off x="7591325" y="2474675"/>
            <a:ext cx="2498400" cy="2498400"/>
          </a:xfrm>
          <a:prstGeom prst="straightConnector1">
            <a:avLst/>
          </a:prstGeom>
          <a:noFill/>
          <a:ln cap="flat" cmpd="sng" w="19050">
            <a:solidFill>
              <a:srgbClr val="425354"/>
            </a:solidFill>
            <a:prstDash val="dash"/>
            <a:round/>
            <a:headEnd len="med" w="med" type="none"/>
            <a:tailEnd len="med" w="med" type="triangle"/>
          </a:ln>
        </p:spPr>
      </p:cxnSp>
      <p:cxnSp>
        <p:nvCxnSpPr>
          <p:cNvPr id="331" name="Google Shape;331;p50"/>
          <p:cNvCxnSpPr/>
          <p:nvPr/>
        </p:nvCxnSpPr>
        <p:spPr>
          <a:xfrm>
            <a:off x="2856475" y="2474675"/>
            <a:ext cx="2479500" cy="2479500"/>
          </a:xfrm>
          <a:prstGeom prst="straightConnector1">
            <a:avLst/>
          </a:prstGeom>
          <a:noFill/>
          <a:ln cap="flat" cmpd="sng" w="19050">
            <a:solidFill>
              <a:srgbClr val="425354"/>
            </a:solidFill>
            <a:prstDash val="dash"/>
            <a:round/>
            <a:headEnd len="med" w="med" type="none"/>
            <a:tailEnd len="med" w="med" type="triangle"/>
          </a:ln>
        </p:spPr>
      </p:cxnSp>
      <p:cxnSp>
        <p:nvCxnSpPr>
          <p:cNvPr id="332" name="Google Shape;332;p50"/>
          <p:cNvCxnSpPr/>
          <p:nvPr/>
        </p:nvCxnSpPr>
        <p:spPr>
          <a:xfrm flipH="1" rot="10800000">
            <a:off x="12448300" y="4959025"/>
            <a:ext cx="2484300" cy="2372400"/>
          </a:xfrm>
          <a:prstGeom prst="straightConnector1">
            <a:avLst/>
          </a:prstGeom>
          <a:noFill/>
          <a:ln cap="flat" cmpd="sng" w="19050">
            <a:solidFill>
              <a:srgbClr val="425354"/>
            </a:solidFill>
            <a:prstDash val="dash"/>
            <a:round/>
            <a:headEnd len="med" w="med" type="none"/>
            <a:tailEnd len="med" w="med" type="triangle"/>
          </a:ln>
        </p:spPr>
      </p:cxnSp>
      <p:cxnSp>
        <p:nvCxnSpPr>
          <p:cNvPr id="333" name="Google Shape;333;p50"/>
          <p:cNvCxnSpPr/>
          <p:nvPr/>
        </p:nvCxnSpPr>
        <p:spPr>
          <a:xfrm flipH="1" rot="10800000">
            <a:off x="7591325" y="4973125"/>
            <a:ext cx="2498400" cy="2358300"/>
          </a:xfrm>
          <a:prstGeom prst="straightConnector1">
            <a:avLst/>
          </a:prstGeom>
          <a:noFill/>
          <a:ln cap="flat" cmpd="sng" w="19050">
            <a:solidFill>
              <a:srgbClr val="425354"/>
            </a:solidFill>
            <a:prstDash val="dash"/>
            <a:round/>
            <a:headEnd len="med" w="med" type="none"/>
            <a:tailEnd len="med" w="med" type="triangle"/>
          </a:ln>
        </p:spPr>
      </p:cxnSp>
      <p:cxnSp>
        <p:nvCxnSpPr>
          <p:cNvPr id="334" name="Google Shape;334;p50"/>
          <p:cNvCxnSpPr/>
          <p:nvPr/>
        </p:nvCxnSpPr>
        <p:spPr>
          <a:xfrm flipH="1" rot="10800000">
            <a:off x="2856475" y="4954225"/>
            <a:ext cx="2479500" cy="2377200"/>
          </a:xfrm>
          <a:prstGeom prst="straightConnector1">
            <a:avLst/>
          </a:prstGeom>
          <a:noFill/>
          <a:ln cap="flat" cmpd="sng" w="19050">
            <a:solidFill>
              <a:srgbClr val="425354"/>
            </a:solidFill>
            <a:prstDash val="dash"/>
            <a:round/>
            <a:headEnd len="med" w="med" type="none"/>
            <a:tailEnd len="med" w="med" type="triangle"/>
          </a:ln>
        </p:spPr>
      </p:cxnSp>
      <p:sp>
        <p:nvSpPr>
          <p:cNvPr id="335" name="Google Shape;335;p50"/>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rgbClr val="19B2BA"/>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rgbClr val="19B2BA"/>
                </a:solidFill>
                <a:latin typeface="Inter"/>
                <a:ea typeface="Inter"/>
                <a:cs typeface="Inter"/>
                <a:sym typeface="Inter"/>
              </a:rPr>
              <a:t>15 </a:t>
            </a:r>
            <a:endParaRPr sz="3000">
              <a:solidFill>
                <a:srgbClr val="19B2BA"/>
              </a:solidFill>
              <a:latin typeface="Inter"/>
              <a:ea typeface="Inter"/>
              <a:cs typeface="Inter"/>
              <a:sym typeface="Inter"/>
            </a:endParaRPr>
          </a:p>
          <a:p>
            <a:pPr indent="0" lvl="0" marL="0" rtl="0" algn="ctr">
              <a:lnSpc>
                <a:spcPct val="60000"/>
              </a:lnSpc>
              <a:spcBef>
                <a:spcPts val="0"/>
              </a:spcBef>
              <a:spcAft>
                <a:spcPts val="0"/>
              </a:spcAft>
              <a:buNone/>
            </a:pPr>
            <a:r>
              <a:rPr lang="en">
                <a:solidFill>
                  <a:srgbClr val="19B2BA"/>
                </a:solidFill>
                <a:latin typeface="Inter"/>
                <a:ea typeface="Inter"/>
                <a:cs typeface="Inter"/>
                <a:sym typeface="Inter"/>
              </a:rPr>
              <a:t>min</a:t>
            </a:r>
            <a:endParaRPr>
              <a:solidFill>
                <a:srgbClr val="19B2BA"/>
              </a:solidFill>
              <a:latin typeface="Inter"/>
              <a:ea typeface="Inter"/>
              <a:cs typeface="Inter"/>
              <a:sym typeface="Inter"/>
            </a:endParaRPr>
          </a:p>
        </p:txBody>
      </p:sp>
      <p:sp>
        <p:nvSpPr>
          <p:cNvPr id="336" name="Google Shape;336;p50"/>
          <p:cNvSpPr txBox="1"/>
          <p:nvPr/>
        </p:nvSpPr>
        <p:spPr>
          <a:xfrm>
            <a:off x="14496800" y="7499725"/>
            <a:ext cx="3254100" cy="603300"/>
          </a:xfrm>
          <a:prstGeom prst="rect">
            <a:avLst/>
          </a:prstGeom>
          <a:noFill/>
          <a:ln>
            <a:noFill/>
          </a:ln>
        </p:spPr>
        <p:txBody>
          <a:bodyPr anchorCtr="0" anchor="ctr" bIns="182875" lIns="182875" spcFirstLastPara="1" rIns="182875" wrap="square" tIns="182875">
            <a:noAutofit/>
          </a:bodyPr>
          <a:lstStyle/>
          <a:p>
            <a:pPr indent="0" lvl="0" marL="0" rtl="0" algn="l">
              <a:spcBef>
                <a:spcPts val="0"/>
              </a:spcBef>
              <a:spcAft>
                <a:spcPts val="0"/>
              </a:spcAft>
              <a:buNone/>
            </a:pPr>
            <a:r>
              <a:rPr lang="en" sz="1500">
                <a:solidFill>
                  <a:srgbClr val="19B2BA"/>
                </a:solidFill>
                <a:latin typeface="Space Grotesk"/>
                <a:ea typeface="Space Grotesk"/>
                <a:cs typeface="Space Grotesk"/>
                <a:sym typeface="Space Grotesk"/>
              </a:rPr>
              <a:t>← Analyze downstream factors</a:t>
            </a:r>
            <a:endParaRPr sz="1500">
              <a:solidFill>
                <a:srgbClr val="19B2BA"/>
              </a:solidFill>
              <a:latin typeface="Space Grotesk"/>
              <a:ea typeface="Space Grotesk"/>
              <a:cs typeface="Space Grotesk"/>
              <a:sym typeface="Space Grotesk"/>
            </a:endParaRPr>
          </a:p>
        </p:txBody>
      </p:sp>
      <p:sp>
        <p:nvSpPr>
          <p:cNvPr id="337" name="Google Shape;337;p50"/>
          <p:cNvSpPr txBox="1"/>
          <p:nvPr/>
        </p:nvSpPr>
        <p:spPr>
          <a:xfrm>
            <a:off x="15155461" y="3663375"/>
            <a:ext cx="2348700" cy="6465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None/>
            </a:pPr>
            <a:r>
              <a:t/>
            </a:r>
            <a:endParaRPr b="1" sz="1800">
              <a:solidFill>
                <a:srgbClr val="3C4F50"/>
              </a:solidFill>
              <a:latin typeface="Inter"/>
              <a:ea typeface="Inter"/>
              <a:cs typeface="Inter"/>
              <a:sym typeface="Inter"/>
            </a:endParaRPr>
          </a:p>
        </p:txBody>
      </p:sp>
      <p:sp>
        <p:nvSpPr>
          <p:cNvPr id="338" name="Google Shape;338;p50"/>
          <p:cNvSpPr/>
          <p:nvPr/>
        </p:nvSpPr>
        <p:spPr>
          <a:xfrm>
            <a:off x="882025" y="170307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None/>
            </a:pPr>
            <a:r>
              <a:rPr lang="en" sz="1700">
                <a:solidFill>
                  <a:srgbClr val="027980"/>
                </a:solidFill>
                <a:latin typeface="Rubik"/>
                <a:ea typeface="Rubik"/>
                <a:cs typeface="Rubik"/>
                <a:sym typeface="Rubik"/>
              </a:rPr>
              <a:t>Instrumentation</a:t>
            </a:r>
            <a:endParaRPr sz="1700">
              <a:solidFill>
                <a:srgbClr val="027980"/>
              </a:solidFill>
              <a:latin typeface="Rubik"/>
              <a:ea typeface="Rubik"/>
              <a:cs typeface="Rubik"/>
              <a:sym typeface="Rubik"/>
            </a:endParaRPr>
          </a:p>
        </p:txBody>
      </p:sp>
      <p:sp>
        <p:nvSpPr>
          <p:cNvPr id="339" name="Google Shape;339;p50"/>
          <p:cNvSpPr/>
          <p:nvPr/>
        </p:nvSpPr>
        <p:spPr>
          <a:xfrm>
            <a:off x="5616875" y="170307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None/>
            </a:pPr>
            <a:r>
              <a:rPr lang="en" sz="1700">
                <a:solidFill>
                  <a:srgbClr val="027980"/>
                </a:solidFill>
                <a:latin typeface="Rubik"/>
                <a:ea typeface="Rubik"/>
                <a:cs typeface="Rubik"/>
                <a:sym typeface="Rubik"/>
              </a:rPr>
              <a:t>Data Collection </a:t>
            </a:r>
            <a:br>
              <a:rPr lang="en" sz="1700">
                <a:solidFill>
                  <a:srgbClr val="027980"/>
                </a:solidFill>
                <a:latin typeface="Rubik"/>
                <a:ea typeface="Rubik"/>
                <a:cs typeface="Rubik"/>
                <a:sym typeface="Rubik"/>
              </a:rPr>
            </a:br>
            <a:r>
              <a:rPr lang="en" sz="1700">
                <a:solidFill>
                  <a:srgbClr val="027980"/>
                </a:solidFill>
                <a:latin typeface="Rubik"/>
                <a:ea typeface="Rubik"/>
                <a:cs typeface="Rubik"/>
                <a:sym typeface="Rubik"/>
              </a:rPr>
              <a:t>Policies Or Practices</a:t>
            </a:r>
            <a:endParaRPr sz="1700">
              <a:solidFill>
                <a:srgbClr val="027980"/>
              </a:solidFill>
              <a:latin typeface="Rubik"/>
              <a:ea typeface="Rubik"/>
              <a:cs typeface="Rubik"/>
              <a:sym typeface="Rubik"/>
            </a:endParaRPr>
          </a:p>
        </p:txBody>
      </p:sp>
      <p:sp>
        <p:nvSpPr>
          <p:cNvPr id="340" name="Google Shape;340;p50"/>
          <p:cNvSpPr/>
          <p:nvPr/>
        </p:nvSpPr>
        <p:spPr>
          <a:xfrm>
            <a:off x="10473850" y="170307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None/>
            </a:pPr>
            <a:r>
              <a:rPr lang="en" sz="1700">
                <a:solidFill>
                  <a:srgbClr val="027980"/>
                </a:solidFill>
                <a:latin typeface="Rubik"/>
                <a:ea typeface="Rubik"/>
                <a:cs typeface="Rubik"/>
                <a:sym typeface="Rubik"/>
              </a:rPr>
              <a:t>Data Transformation </a:t>
            </a:r>
            <a:br>
              <a:rPr lang="en" sz="1700">
                <a:solidFill>
                  <a:srgbClr val="027980"/>
                </a:solidFill>
                <a:latin typeface="Rubik"/>
                <a:ea typeface="Rubik"/>
                <a:cs typeface="Rubik"/>
                <a:sym typeface="Rubik"/>
              </a:rPr>
            </a:br>
            <a:r>
              <a:rPr lang="en" sz="1700">
                <a:solidFill>
                  <a:srgbClr val="027980"/>
                </a:solidFill>
                <a:latin typeface="Rubik"/>
                <a:ea typeface="Rubik"/>
                <a:cs typeface="Rubik"/>
                <a:sym typeface="Rubik"/>
              </a:rPr>
              <a:t>Policies Or Practices</a:t>
            </a:r>
            <a:endParaRPr sz="1700">
              <a:solidFill>
                <a:srgbClr val="027980"/>
              </a:solidFill>
              <a:latin typeface="Rubik"/>
              <a:ea typeface="Rubik"/>
              <a:cs typeface="Rubik"/>
              <a:sym typeface="Rubik"/>
            </a:endParaRPr>
          </a:p>
        </p:txBody>
      </p:sp>
      <p:sp>
        <p:nvSpPr>
          <p:cNvPr id="341" name="Google Shape;341;p50"/>
          <p:cNvSpPr/>
          <p:nvPr/>
        </p:nvSpPr>
        <p:spPr>
          <a:xfrm>
            <a:off x="882025" y="740762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Clr>
                <a:schemeClr val="dk2"/>
              </a:buClr>
              <a:buSzPts val="1100"/>
              <a:buFont typeface="Arial"/>
              <a:buNone/>
            </a:pPr>
            <a:r>
              <a:rPr lang="en" sz="1700">
                <a:solidFill>
                  <a:srgbClr val="027980"/>
                </a:solidFill>
                <a:latin typeface="Rubik"/>
                <a:ea typeface="Rubik"/>
                <a:cs typeface="Rubik"/>
                <a:sym typeface="Rubik"/>
              </a:rPr>
              <a:t>Methods of Deployment</a:t>
            </a:r>
            <a:endParaRPr sz="1700">
              <a:solidFill>
                <a:srgbClr val="027980"/>
              </a:solidFill>
              <a:latin typeface="Rubik"/>
              <a:ea typeface="Rubik"/>
              <a:cs typeface="Rubik"/>
              <a:sym typeface="Rubik"/>
            </a:endParaRPr>
          </a:p>
        </p:txBody>
      </p:sp>
      <p:sp>
        <p:nvSpPr>
          <p:cNvPr id="342" name="Google Shape;342;p50"/>
          <p:cNvSpPr/>
          <p:nvPr/>
        </p:nvSpPr>
        <p:spPr>
          <a:xfrm>
            <a:off x="5616875" y="740762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None/>
            </a:pPr>
            <a:r>
              <a:rPr lang="en" sz="1700">
                <a:solidFill>
                  <a:srgbClr val="027980"/>
                </a:solidFill>
                <a:latin typeface="Rubik"/>
                <a:ea typeface="Rubik"/>
                <a:cs typeface="Rubik"/>
                <a:sym typeface="Rubik"/>
              </a:rPr>
              <a:t>Product or Environment of Use </a:t>
            </a:r>
            <a:endParaRPr sz="1700">
              <a:solidFill>
                <a:srgbClr val="027980"/>
              </a:solidFill>
              <a:latin typeface="Rubik"/>
              <a:ea typeface="Rubik"/>
              <a:cs typeface="Rubik"/>
              <a:sym typeface="Rubik"/>
            </a:endParaRPr>
          </a:p>
        </p:txBody>
      </p:sp>
      <p:sp>
        <p:nvSpPr>
          <p:cNvPr id="343" name="Google Shape;343;p50"/>
          <p:cNvSpPr/>
          <p:nvPr/>
        </p:nvSpPr>
        <p:spPr>
          <a:xfrm>
            <a:off x="10473850" y="740762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None/>
            </a:pPr>
            <a:r>
              <a:rPr lang="en" sz="1700">
                <a:solidFill>
                  <a:srgbClr val="027980"/>
                </a:solidFill>
                <a:latin typeface="Rubik"/>
                <a:ea typeface="Rubik"/>
                <a:cs typeface="Rubik"/>
                <a:sym typeface="Rubik"/>
              </a:rPr>
              <a:t>Downstream Users </a:t>
            </a:r>
            <a:br>
              <a:rPr lang="en" sz="1700">
                <a:solidFill>
                  <a:srgbClr val="027980"/>
                </a:solidFill>
                <a:latin typeface="Rubik"/>
                <a:ea typeface="Rubik"/>
                <a:cs typeface="Rubik"/>
                <a:sym typeface="Rubik"/>
              </a:rPr>
            </a:br>
            <a:r>
              <a:rPr lang="en" sz="1700">
                <a:solidFill>
                  <a:srgbClr val="027980"/>
                </a:solidFill>
                <a:latin typeface="Rubik"/>
                <a:ea typeface="Rubik"/>
                <a:cs typeface="Rubik"/>
                <a:sym typeface="Rubik"/>
              </a:rPr>
              <a:t>or Human Inputs</a:t>
            </a:r>
            <a:endParaRPr sz="1700">
              <a:solidFill>
                <a:srgbClr val="027980"/>
              </a:solidFill>
              <a:latin typeface="Rubik"/>
              <a:ea typeface="Rubik"/>
              <a:cs typeface="Rubik"/>
              <a:sym typeface="Rubik"/>
            </a:endParaRPr>
          </a:p>
        </p:txBody>
      </p:sp>
      <p:sp>
        <p:nvSpPr>
          <p:cNvPr id="344" name="Google Shape;344;p50"/>
          <p:cNvSpPr txBox="1"/>
          <p:nvPr/>
        </p:nvSpPr>
        <p:spPr>
          <a:xfrm>
            <a:off x="14496800" y="1738675"/>
            <a:ext cx="3254100" cy="603300"/>
          </a:xfrm>
          <a:prstGeom prst="rect">
            <a:avLst/>
          </a:prstGeom>
          <a:noFill/>
          <a:ln>
            <a:noFill/>
          </a:ln>
        </p:spPr>
        <p:txBody>
          <a:bodyPr anchorCtr="0" anchor="ctr" bIns="182875" lIns="182875" spcFirstLastPara="1" rIns="182875" wrap="square" tIns="182875">
            <a:noAutofit/>
          </a:bodyPr>
          <a:lstStyle/>
          <a:p>
            <a:pPr indent="0" lvl="0" marL="0" rtl="0" algn="l">
              <a:spcBef>
                <a:spcPts val="0"/>
              </a:spcBef>
              <a:spcAft>
                <a:spcPts val="0"/>
              </a:spcAft>
              <a:buNone/>
            </a:pPr>
            <a:r>
              <a:rPr lang="en" sz="1500">
                <a:solidFill>
                  <a:srgbClr val="19B2BA"/>
                </a:solidFill>
                <a:latin typeface="Space Grotesk"/>
                <a:ea typeface="Space Grotesk"/>
                <a:cs typeface="Space Grotesk"/>
                <a:sym typeface="Space Grotesk"/>
              </a:rPr>
              <a:t>← Analyze upstream factors</a:t>
            </a:r>
            <a:endParaRPr sz="1500">
              <a:solidFill>
                <a:srgbClr val="19B2BA"/>
              </a:solidFill>
              <a:latin typeface="Space Grotesk"/>
              <a:ea typeface="Space Grotesk"/>
              <a:cs typeface="Space Grotesk"/>
              <a:sym typeface="Space Grotesk"/>
            </a:endParaRPr>
          </a:p>
        </p:txBody>
      </p:sp>
      <p:cxnSp>
        <p:nvCxnSpPr>
          <p:cNvPr id="345" name="Google Shape;345;p50"/>
          <p:cNvCxnSpPr/>
          <p:nvPr/>
        </p:nvCxnSpPr>
        <p:spPr>
          <a:xfrm rot="10800000">
            <a:off x="368325" y="4970825"/>
            <a:ext cx="14705700" cy="0"/>
          </a:xfrm>
          <a:prstGeom prst="straightConnector1">
            <a:avLst/>
          </a:prstGeom>
          <a:noFill/>
          <a:ln cap="flat" cmpd="sng" w="9525">
            <a:solidFill>
              <a:srgbClr val="3C4F50"/>
            </a:solidFill>
            <a:prstDash val="dot"/>
            <a:round/>
            <a:headEnd len="med" w="med" type="none"/>
            <a:tailEnd len="med" w="med" type="none"/>
          </a:ln>
        </p:spPr>
      </p:cxnSp>
      <p:sp>
        <p:nvSpPr>
          <p:cNvPr id="346" name="Google Shape;346;p50"/>
          <p:cNvSpPr/>
          <p:nvPr/>
        </p:nvSpPr>
        <p:spPr>
          <a:xfrm>
            <a:off x="14082550" y="4256750"/>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13444150" y="3622950"/>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0"/>
          <p:cNvSpPr/>
          <p:nvPr/>
        </p:nvSpPr>
        <p:spPr>
          <a:xfrm>
            <a:off x="12833075" y="3011775"/>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0"/>
          <p:cNvSpPr/>
          <p:nvPr/>
        </p:nvSpPr>
        <p:spPr>
          <a:xfrm>
            <a:off x="14082550" y="5497100"/>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0"/>
          <p:cNvSpPr/>
          <p:nvPr/>
        </p:nvSpPr>
        <p:spPr>
          <a:xfrm>
            <a:off x="13444150" y="6057225"/>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0"/>
          <p:cNvSpPr/>
          <p:nvPr/>
        </p:nvSpPr>
        <p:spPr>
          <a:xfrm>
            <a:off x="12833075" y="6630275"/>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0"/>
          <p:cNvSpPr/>
          <p:nvPr/>
        </p:nvSpPr>
        <p:spPr>
          <a:xfrm>
            <a:off x="9214125" y="4256750"/>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p:nvPr/>
        </p:nvSpPr>
        <p:spPr>
          <a:xfrm>
            <a:off x="8575725" y="3622950"/>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0"/>
          <p:cNvSpPr/>
          <p:nvPr/>
        </p:nvSpPr>
        <p:spPr>
          <a:xfrm>
            <a:off x="7964650" y="3011775"/>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0"/>
          <p:cNvSpPr/>
          <p:nvPr/>
        </p:nvSpPr>
        <p:spPr>
          <a:xfrm>
            <a:off x="9214125" y="5497100"/>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0"/>
          <p:cNvSpPr/>
          <p:nvPr/>
        </p:nvSpPr>
        <p:spPr>
          <a:xfrm>
            <a:off x="8575725" y="6057225"/>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0"/>
          <p:cNvSpPr/>
          <p:nvPr/>
        </p:nvSpPr>
        <p:spPr>
          <a:xfrm>
            <a:off x="7964650" y="6630275"/>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0"/>
          <p:cNvSpPr/>
          <p:nvPr/>
        </p:nvSpPr>
        <p:spPr>
          <a:xfrm>
            <a:off x="4456325" y="4256750"/>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0"/>
          <p:cNvSpPr/>
          <p:nvPr/>
        </p:nvSpPr>
        <p:spPr>
          <a:xfrm>
            <a:off x="3817925" y="3622950"/>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0"/>
          <p:cNvSpPr/>
          <p:nvPr/>
        </p:nvSpPr>
        <p:spPr>
          <a:xfrm>
            <a:off x="3206850" y="3011775"/>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0"/>
          <p:cNvSpPr/>
          <p:nvPr/>
        </p:nvSpPr>
        <p:spPr>
          <a:xfrm>
            <a:off x="4456325" y="5497100"/>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0"/>
          <p:cNvSpPr/>
          <p:nvPr/>
        </p:nvSpPr>
        <p:spPr>
          <a:xfrm>
            <a:off x="3817925" y="6057225"/>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0"/>
          <p:cNvSpPr/>
          <p:nvPr/>
        </p:nvSpPr>
        <p:spPr>
          <a:xfrm>
            <a:off x="3206850" y="6630275"/>
            <a:ext cx="187800" cy="187800"/>
          </a:xfrm>
          <a:prstGeom prst="righ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0"/>
          <p:cNvSpPr txBox="1"/>
          <p:nvPr/>
        </p:nvSpPr>
        <p:spPr>
          <a:xfrm>
            <a:off x="484650" y="288290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Primary Cause</a:t>
            </a:r>
            <a:endParaRPr sz="1600">
              <a:solidFill>
                <a:schemeClr val="dk2"/>
              </a:solidFill>
              <a:latin typeface="Inter"/>
              <a:ea typeface="Inter"/>
              <a:cs typeface="Inter"/>
              <a:sym typeface="Inter"/>
            </a:endParaRPr>
          </a:p>
        </p:txBody>
      </p:sp>
      <p:sp>
        <p:nvSpPr>
          <p:cNvPr id="365" name="Google Shape;365;p50"/>
          <p:cNvSpPr txBox="1"/>
          <p:nvPr/>
        </p:nvSpPr>
        <p:spPr>
          <a:xfrm>
            <a:off x="1095725" y="3484425"/>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66" name="Google Shape;366;p50"/>
          <p:cNvSpPr txBox="1"/>
          <p:nvPr/>
        </p:nvSpPr>
        <p:spPr>
          <a:xfrm>
            <a:off x="1734116" y="413955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67" name="Google Shape;367;p50"/>
          <p:cNvSpPr txBox="1"/>
          <p:nvPr/>
        </p:nvSpPr>
        <p:spPr>
          <a:xfrm>
            <a:off x="1734125" y="5365785"/>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68" name="Google Shape;368;p50"/>
          <p:cNvSpPr txBox="1"/>
          <p:nvPr/>
        </p:nvSpPr>
        <p:spPr>
          <a:xfrm>
            <a:off x="1110175" y="594533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69" name="Google Shape;369;p50"/>
          <p:cNvSpPr txBox="1"/>
          <p:nvPr/>
        </p:nvSpPr>
        <p:spPr>
          <a:xfrm>
            <a:off x="484650" y="6508613"/>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70" name="Google Shape;370;p50"/>
          <p:cNvSpPr/>
          <p:nvPr/>
        </p:nvSpPr>
        <p:spPr>
          <a:xfrm>
            <a:off x="15101700" y="3230500"/>
            <a:ext cx="2649300" cy="4032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r>
              <a:rPr b="1" lang="en" sz="1600">
                <a:solidFill>
                  <a:schemeClr val="dk2"/>
                </a:solidFill>
                <a:latin typeface="Inter"/>
                <a:ea typeface="Inter"/>
                <a:cs typeface="Inter"/>
                <a:sym typeface="Inter"/>
              </a:rPr>
              <a:t>Undesirable outcomes of using the dataset. </a:t>
            </a:r>
            <a:r>
              <a:rPr lang="en" sz="1600">
                <a:solidFill>
                  <a:schemeClr val="dk2"/>
                </a:solidFill>
                <a:latin typeface="Inter"/>
                <a:ea typeface="Inter"/>
                <a:cs typeface="Inter"/>
                <a:sym typeface="Inter"/>
              </a:rPr>
              <a:t>E.g. dataset is used to train a face detection model.</a:t>
            </a:r>
            <a:endParaRPr sz="1600">
              <a:solidFill>
                <a:schemeClr val="dk2"/>
              </a:solidFill>
              <a:latin typeface="Inter"/>
              <a:ea typeface="Inter"/>
              <a:cs typeface="Inter"/>
              <a:sym typeface="Inter"/>
            </a:endParaRPr>
          </a:p>
        </p:txBody>
      </p:sp>
      <p:sp>
        <p:nvSpPr>
          <p:cNvPr id="371" name="Google Shape;371;p50"/>
          <p:cNvSpPr txBox="1"/>
          <p:nvPr/>
        </p:nvSpPr>
        <p:spPr>
          <a:xfrm>
            <a:off x="5242450" y="288290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72" name="Google Shape;372;p50"/>
          <p:cNvSpPr txBox="1"/>
          <p:nvPr/>
        </p:nvSpPr>
        <p:spPr>
          <a:xfrm>
            <a:off x="5853525" y="3484425"/>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73" name="Google Shape;373;p50"/>
          <p:cNvSpPr txBox="1"/>
          <p:nvPr/>
        </p:nvSpPr>
        <p:spPr>
          <a:xfrm>
            <a:off x="6491916" y="413955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74" name="Google Shape;374;p50"/>
          <p:cNvSpPr txBox="1"/>
          <p:nvPr/>
        </p:nvSpPr>
        <p:spPr>
          <a:xfrm>
            <a:off x="6491925" y="5365785"/>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75" name="Google Shape;375;p50"/>
          <p:cNvSpPr txBox="1"/>
          <p:nvPr/>
        </p:nvSpPr>
        <p:spPr>
          <a:xfrm>
            <a:off x="5867975" y="594533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76" name="Google Shape;376;p50"/>
          <p:cNvSpPr txBox="1"/>
          <p:nvPr/>
        </p:nvSpPr>
        <p:spPr>
          <a:xfrm>
            <a:off x="5242450" y="6508613"/>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77" name="Google Shape;377;p50"/>
          <p:cNvSpPr txBox="1"/>
          <p:nvPr/>
        </p:nvSpPr>
        <p:spPr>
          <a:xfrm>
            <a:off x="10100300" y="288290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78" name="Google Shape;378;p50"/>
          <p:cNvSpPr txBox="1"/>
          <p:nvPr/>
        </p:nvSpPr>
        <p:spPr>
          <a:xfrm>
            <a:off x="10711375" y="3484425"/>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79" name="Google Shape;379;p50"/>
          <p:cNvSpPr txBox="1"/>
          <p:nvPr/>
        </p:nvSpPr>
        <p:spPr>
          <a:xfrm>
            <a:off x="11349766" y="413955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80" name="Google Shape;380;p50"/>
          <p:cNvSpPr txBox="1"/>
          <p:nvPr/>
        </p:nvSpPr>
        <p:spPr>
          <a:xfrm>
            <a:off x="11349775" y="5365785"/>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81" name="Google Shape;381;p50"/>
          <p:cNvSpPr txBox="1"/>
          <p:nvPr/>
        </p:nvSpPr>
        <p:spPr>
          <a:xfrm>
            <a:off x="10725825" y="594533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82" name="Google Shape;382;p50"/>
          <p:cNvSpPr txBox="1"/>
          <p:nvPr/>
        </p:nvSpPr>
        <p:spPr>
          <a:xfrm>
            <a:off x="10100300" y="6508613"/>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383" name="Google Shape;383;p50"/>
          <p:cNvSpPr/>
          <p:nvPr/>
        </p:nvSpPr>
        <p:spPr>
          <a:xfrm>
            <a:off x="18300398" y="-1"/>
            <a:ext cx="3807700" cy="5092225"/>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1. Review all factors</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2. Identify concerns and causes</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3. Determine undesirable outcomes</a:t>
            </a:r>
            <a:endParaRPr sz="1700">
              <a:solidFill>
                <a:srgbClr val="FFFFFF"/>
              </a:solidFill>
              <a:latin typeface="Rubik"/>
              <a:ea typeface="Rubik"/>
              <a:cs typeface="Rubik"/>
              <a:sym typeface="Rubik"/>
            </a:endParaRPr>
          </a:p>
        </p:txBody>
      </p:sp>
      <p:sp>
        <p:nvSpPr>
          <p:cNvPr id="384" name="Google Shape;384;p50"/>
          <p:cNvSpPr/>
          <p:nvPr/>
        </p:nvSpPr>
        <p:spPr>
          <a:xfrm>
            <a:off x="626300" y="676225"/>
            <a:ext cx="3441300" cy="695400"/>
          </a:xfrm>
          <a:prstGeom prst="roundRect">
            <a:avLst>
              <a:gd fmla="val 0" name="adj"/>
            </a:avLst>
          </a:prstGeom>
          <a:noFill/>
          <a:ln cap="flat" cmpd="sng" w="19050">
            <a:solidFill>
              <a:schemeClr val="lt2"/>
            </a:solidFill>
            <a:prstDash val="dot"/>
            <a:round/>
            <a:headEnd len="sm" w="sm" type="none"/>
            <a:tailEnd len="sm" w="sm" type="none"/>
          </a:ln>
        </p:spPr>
        <p:txBody>
          <a:bodyPr anchorCtr="0" anchor="ctr" bIns="228600" lIns="228600" spcFirstLastPara="1" rIns="228600" wrap="square" tIns="228600">
            <a:noAutofit/>
          </a:bodyPr>
          <a:lstStyle/>
          <a:p>
            <a:pPr indent="0" lvl="0" marL="0" rtl="0" algn="l">
              <a:spcBef>
                <a:spcPts val="0"/>
              </a:spcBef>
              <a:spcAft>
                <a:spcPts val="0"/>
              </a:spcAft>
              <a:buNone/>
            </a:pPr>
            <a:r>
              <a:rPr lang="en" sz="2200">
                <a:solidFill>
                  <a:schemeClr val="accent3"/>
                </a:solidFill>
                <a:latin typeface="Inter"/>
                <a:ea typeface="Inter"/>
                <a:cs typeface="Inter"/>
                <a:sym typeface="Inter"/>
              </a:rPr>
              <a:t>1. </a:t>
            </a:r>
            <a:r>
              <a:rPr lang="en" sz="2200">
                <a:solidFill>
                  <a:schemeClr val="accent3"/>
                </a:solidFill>
                <a:latin typeface="Inter"/>
                <a:ea typeface="Inter"/>
                <a:cs typeface="Inter"/>
                <a:sym typeface="Inter"/>
              </a:rPr>
              <a:t>Review all factors</a:t>
            </a:r>
            <a:endParaRPr sz="2200">
              <a:solidFill>
                <a:srgbClr val="425354"/>
              </a:solidFill>
              <a:latin typeface="Inter"/>
              <a:ea typeface="Inter"/>
              <a:cs typeface="Inter"/>
              <a:sym typeface="Inter"/>
            </a:endParaRPr>
          </a:p>
        </p:txBody>
      </p:sp>
      <p:sp>
        <p:nvSpPr>
          <p:cNvPr id="385" name="Google Shape;385;p50"/>
          <p:cNvSpPr/>
          <p:nvPr/>
        </p:nvSpPr>
        <p:spPr>
          <a:xfrm>
            <a:off x="4218600" y="676225"/>
            <a:ext cx="4843200" cy="695400"/>
          </a:xfrm>
          <a:prstGeom prst="roundRect">
            <a:avLst>
              <a:gd fmla="val 0" name="adj"/>
            </a:avLst>
          </a:prstGeom>
          <a:noFill/>
          <a:ln cap="flat" cmpd="sng" w="19050">
            <a:solidFill>
              <a:schemeClr val="lt2"/>
            </a:solidFill>
            <a:prstDash val="dot"/>
            <a:round/>
            <a:headEnd len="sm" w="sm" type="none"/>
            <a:tailEnd len="sm" w="sm" type="none"/>
          </a:ln>
        </p:spPr>
        <p:txBody>
          <a:bodyPr anchorCtr="0" anchor="ctr" bIns="228600" lIns="228600" spcFirstLastPara="1" rIns="228600" wrap="square" tIns="228600">
            <a:noAutofit/>
          </a:bodyPr>
          <a:lstStyle/>
          <a:p>
            <a:pPr indent="0" lvl="0" marL="0" rtl="0" algn="l">
              <a:spcBef>
                <a:spcPts val="0"/>
              </a:spcBef>
              <a:spcAft>
                <a:spcPts val="0"/>
              </a:spcAft>
              <a:buNone/>
            </a:pPr>
            <a:r>
              <a:rPr lang="en" sz="2200">
                <a:solidFill>
                  <a:schemeClr val="accent3"/>
                </a:solidFill>
                <a:latin typeface="Inter"/>
                <a:ea typeface="Inter"/>
                <a:cs typeface="Inter"/>
                <a:sym typeface="Inter"/>
              </a:rPr>
              <a:t>2. Identify concerns and causes</a:t>
            </a:r>
            <a:endParaRPr sz="2200">
              <a:solidFill>
                <a:srgbClr val="425354"/>
              </a:solidFill>
              <a:latin typeface="Inter"/>
              <a:ea typeface="Inter"/>
              <a:cs typeface="Inter"/>
              <a:sym typeface="Inter"/>
            </a:endParaRPr>
          </a:p>
        </p:txBody>
      </p:sp>
      <p:sp>
        <p:nvSpPr>
          <p:cNvPr id="386" name="Google Shape;386;p50"/>
          <p:cNvSpPr/>
          <p:nvPr/>
        </p:nvSpPr>
        <p:spPr>
          <a:xfrm>
            <a:off x="9212800" y="676225"/>
            <a:ext cx="5719800" cy="695400"/>
          </a:xfrm>
          <a:prstGeom prst="roundRect">
            <a:avLst>
              <a:gd fmla="val 0" name="adj"/>
            </a:avLst>
          </a:prstGeom>
          <a:noFill/>
          <a:ln cap="flat" cmpd="sng" w="19050">
            <a:solidFill>
              <a:schemeClr val="lt2"/>
            </a:solidFill>
            <a:prstDash val="dot"/>
            <a:round/>
            <a:headEnd len="sm" w="sm" type="none"/>
            <a:tailEnd len="sm" w="sm" type="none"/>
          </a:ln>
        </p:spPr>
        <p:txBody>
          <a:bodyPr anchorCtr="0" anchor="ctr" bIns="228600" lIns="228600" spcFirstLastPara="1" rIns="228600" wrap="square" tIns="228600">
            <a:noAutofit/>
          </a:bodyPr>
          <a:lstStyle/>
          <a:p>
            <a:pPr indent="0" lvl="0" marL="0" rtl="0" algn="l">
              <a:spcBef>
                <a:spcPts val="0"/>
              </a:spcBef>
              <a:spcAft>
                <a:spcPts val="0"/>
              </a:spcAft>
              <a:buNone/>
            </a:pPr>
            <a:r>
              <a:rPr lang="en" sz="2200">
                <a:solidFill>
                  <a:schemeClr val="accent3"/>
                </a:solidFill>
                <a:latin typeface="Inter"/>
                <a:ea typeface="Inter"/>
                <a:cs typeface="Inter"/>
                <a:sym typeface="Inter"/>
              </a:rPr>
              <a:t>3. Determine undesirable outcomes</a:t>
            </a:r>
            <a:endParaRPr sz="2200">
              <a:solidFill>
                <a:srgbClr val="425354"/>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p:nvPr/>
        </p:nvSpPr>
        <p:spPr>
          <a:xfrm>
            <a:off x="372350" y="462825"/>
            <a:ext cx="17378700" cy="878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rgbClr val="19B2BA"/>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rgbClr val="19B2BA"/>
                </a:solidFill>
                <a:latin typeface="Inter"/>
                <a:ea typeface="Inter"/>
                <a:cs typeface="Inter"/>
                <a:sym typeface="Inter"/>
              </a:rPr>
              <a:t>15 </a:t>
            </a:r>
            <a:endParaRPr sz="3000">
              <a:solidFill>
                <a:srgbClr val="19B2BA"/>
              </a:solidFill>
              <a:latin typeface="Inter"/>
              <a:ea typeface="Inter"/>
              <a:cs typeface="Inter"/>
              <a:sym typeface="Inter"/>
            </a:endParaRPr>
          </a:p>
          <a:p>
            <a:pPr indent="0" lvl="0" marL="0" rtl="0" algn="ctr">
              <a:lnSpc>
                <a:spcPct val="60000"/>
              </a:lnSpc>
              <a:spcBef>
                <a:spcPts val="0"/>
              </a:spcBef>
              <a:spcAft>
                <a:spcPts val="0"/>
              </a:spcAft>
              <a:buNone/>
            </a:pPr>
            <a:r>
              <a:rPr lang="en">
                <a:solidFill>
                  <a:srgbClr val="19B2BA"/>
                </a:solidFill>
                <a:latin typeface="Inter"/>
                <a:ea typeface="Inter"/>
                <a:cs typeface="Inter"/>
                <a:sym typeface="Inter"/>
              </a:rPr>
              <a:t>min</a:t>
            </a:r>
            <a:endParaRPr>
              <a:solidFill>
                <a:srgbClr val="19B2BA"/>
              </a:solidFill>
              <a:latin typeface="Inter"/>
              <a:ea typeface="Inter"/>
              <a:cs typeface="Inter"/>
              <a:sym typeface="Inter"/>
            </a:endParaRPr>
          </a:p>
        </p:txBody>
      </p:sp>
      <p:cxnSp>
        <p:nvCxnSpPr>
          <p:cNvPr id="393" name="Google Shape;393;p51"/>
          <p:cNvCxnSpPr/>
          <p:nvPr/>
        </p:nvCxnSpPr>
        <p:spPr>
          <a:xfrm rot="10800000">
            <a:off x="2968350" y="5047025"/>
            <a:ext cx="14705700" cy="0"/>
          </a:xfrm>
          <a:prstGeom prst="straightConnector1">
            <a:avLst/>
          </a:prstGeom>
          <a:noFill/>
          <a:ln cap="flat" cmpd="sng" w="9525">
            <a:solidFill>
              <a:srgbClr val="3C4F50"/>
            </a:solidFill>
            <a:prstDash val="dot"/>
            <a:round/>
            <a:headEnd len="med" w="med" type="none"/>
            <a:tailEnd len="med" w="med" type="none"/>
          </a:ln>
        </p:spPr>
      </p:cxnSp>
      <p:cxnSp>
        <p:nvCxnSpPr>
          <p:cNvPr id="394" name="Google Shape;394;p51"/>
          <p:cNvCxnSpPr/>
          <p:nvPr/>
        </p:nvCxnSpPr>
        <p:spPr>
          <a:xfrm flipH="1">
            <a:off x="3189350" y="2541012"/>
            <a:ext cx="2479500" cy="2479500"/>
          </a:xfrm>
          <a:prstGeom prst="straightConnector1">
            <a:avLst/>
          </a:prstGeom>
          <a:noFill/>
          <a:ln cap="flat" cmpd="sng" w="19050">
            <a:solidFill>
              <a:srgbClr val="425354"/>
            </a:solidFill>
            <a:prstDash val="dash"/>
            <a:round/>
            <a:headEnd len="med" w="med" type="triangle"/>
            <a:tailEnd len="med" w="med" type="none"/>
          </a:ln>
        </p:spPr>
      </p:cxnSp>
      <p:cxnSp>
        <p:nvCxnSpPr>
          <p:cNvPr id="395" name="Google Shape;395;p51"/>
          <p:cNvCxnSpPr/>
          <p:nvPr/>
        </p:nvCxnSpPr>
        <p:spPr>
          <a:xfrm rot="10800000">
            <a:off x="3189350" y="5076450"/>
            <a:ext cx="2479500" cy="2377200"/>
          </a:xfrm>
          <a:prstGeom prst="straightConnector1">
            <a:avLst/>
          </a:prstGeom>
          <a:noFill/>
          <a:ln cap="flat" cmpd="sng" w="19050">
            <a:solidFill>
              <a:srgbClr val="425354"/>
            </a:solidFill>
            <a:prstDash val="dash"/>
            <a:round/>
            <a:headEnd len="med" w="med" type="triangle"/>
            <a:tailEnd len="med" w="med" type="none"/>
          </a:ln>
        </p:spPr>
      </p:cxnSp>
      <p:sp>
        <p:nvSpPr>
          <p:cNvPr id="396" name="Google Shape;396;p51"/>
          <p:cNvSpPr/>
          <p:nvPr/>
        </p:nvSpPr>
        <p:spPr>
          <a:xfrm flipH="1">
            <a:off x="5180900" y="3070562"/>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
          <p:cNvSpPr txBox="1"/>
          <p:nvPr/>
        </p:nvSpPr>
        <p:spPr>
          <a:xfrm>
            <a:off x="5459588" y="2979812"/>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Primary Cause</a:t>
            </a:r>
            <a:endParaRPr sz="1600">
              <a:solidFill>
                <a:schemeClr val="dk2"/>
              </a:solidFill>
              <a:latin typeface="Inter"/>
              <a:ea typeface="Inter"/>
              <a:cs typeface="Inter"/>
              <a:sym typeface="Inter"/>
            </a:endParaRPr>
          </a:p>
        </p:txBody>
      </p:sp>
      <p:sp>
        <p:nvSpPr>
          <p:cNvPr id="398" name="Google Shape;398;p51"/>
          <p:cNvSpPr/>
          <p:nvPr/>
        </p:nvSpPr>
        <p:spPr>
          <a:xfrm flipH="1">
            <a:off x="4506804" y="3746481"/>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1"/>
          <p:cNvSpPr txBox="1"/>
          <p:nvPr/>
        </p:nvSpPr>
        <p:spPr>
          <a:xfrm>
            <a:off x="4785491" y="3655731"/>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marR="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00" name="Google Shape;400;p51"/>
          <p:cNvSpPr/>
          <p:nvPr/>
        </p:nvSpPr>
        <p:spPr>
          <a:xfrm flipH="1">
            <a:off x="3827061" y="4422400"/>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1"/>
          <p:cNvSpPr txBox="1"/>
          <p:nvPr/>
        </p:nvSpPr>
        <p:spPr>
          <a:xfrm>
            <a:off x="4105749" y="433165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02" name="Google Shape;402;p51"/>
          <p:cNvSpPr txBox="1"/>
          <p:nvPr/>
        </p:nvSpPr>
        <p:spPr>
          <a:xfrm>
            <a:off x="5459588" y="6628257"/>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03" name="Google Shape;403;p51"/>
          <p:cNvSpPr/>
          <p:nvPr/>
        </p:nvSpPr>
        <p:spPr>
          <a:xfrm flipH="1">
            <a:off x="4506804" y="6096494"/>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1"/>
          <p:cNvSpPr txBox="1"/>
          <p:nvPr/>
        </p:nvSpPr>
        <p:spPr>
          <a:xfrm>
            <a:off x="4785491" y="6005744"/>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05" name="Google Shape;405;p51"/>
          <p:cNvSpPr/>
          <p:nvPr/>
        </p:nvSpPr>
        <p:spPr>
          <a:xfrm flipH="1">
            <a:off x="3827061" y="5473982"/>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txBox="1"/>
          <p:nvPr/>
        </p:nvSpPr>
        <p:spPr>
          <a:xfrm>
            <a:off x="4105749" y="5383232"/>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cxnSp>
        <p:nvCxnSpPr>
          <p:cNvPr id="407" name="Google Shape;407;p51"/>
          <p:cNvCxnSpPr/>
          <p:nvPr/>
        </p:nvCxnSpPr>
        <p:spPr>
          <a:xfrm flipH="1">
            <a:off x="8402800" y="2541012"/>
            <a:ext cx="2479500" cy="2479500"/>
          </a:xfrm>
          <a:prstGeom prst="straightConnector1">
            <a:avLst/>
          </a:prstGeom>
          <a:noFill/>
          <a:ln cap="flat" cmpd="sng" w="19050">
            <a:solidFill>
              <a:srgbClr val="425354"/>
            </a:solidFill>
            <a:prstDash val="dash"/>
            <a:round/>
            <a:headEnd len="med" w="med" type="triangle"/>
            <a:tailEnd len="med" w="med" type="none"/>
          </a:ln>
        </p:spPr>
      </p:cxnSp>
      <p:cxnSp>
        <p:nvCxnSpPr>
          <p:cNvPr id="408" name="Google Shape;408;p51"/>
          <p:cNvCxnSpPr/>
          <p:nvPr/>
        </p:nvCxnSpPr>
        <p:spPr>
          <a:xfrm rot="10800000">
            <a:off x="8402800" y="5076450"/>
            <a:ext cx="2479500" cy="2377200"/>
          </a:xfrm>
          <a:prstGeom prst="straightConnector1">
            <a:avLst/>
          </a:prstGeom>
          <a:noFill/>
          <a:ln cap="flat" cmpd="sng" w="19050">
            <a:solidFill>
              <a:srgbClr val="425354"/>
            </a:solidFill>
            <a:prstDash val="dash"/>
            <a:round/>
            <a:headEnd len="med" w="med" type="triangle"/>
            <a:tailEnd len="med" w="med" type="none"/>
          </a:ln>
        </p:spPr>
      </p:cxnSp>
      <p:sp>
        <p:nvSpPr>
          <p:cNvPr id="409" name="Google Shape;409;p51"/>
          <p:cNvSpPr/>
          <p:nvPr/>
        </p:nvSpPr>
        <p:spPr>
          <a:xfrm flipH="1">
            <a:off x="10394350" y="3070562"/>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1"/>
          <p:cNvSpPr txBox="1"/>
          <p:nvPr/>
        </p:nvSpPr>
        <p:spPr>
          <a:xfrm>
            <a:off x="10673038" y="2979812"/>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11" name="Google Shape;411;p51"/>
          <p:cNvSpPr/>
          <p:nvPr/>
        </p:nvSpPr>
        <p:spPr>
          <a:xfrm flipH="1">
            <a:off x="9720254" y="3746481"/>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1"/>
          <p:cNvSpPr txBox="1"/>
          <p:nvPr/>
        </p:nvSpPr>
        <p:spPr>
          <a:xfrm>
            <a:off x="9998941" y="3655731"/>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13" name="Google Shape;413;p51"/>
          <p:cNvSpPr/>
          <p:nvPr/>
        </p:nvSpPr>
        <p:spPr>
          <a:xfrm flipH="1">
            <a:off x="9040511" y="4422400"/>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1"/>
          <p:cNvSpPr txBox="1"/>
          <p:nvPr/>
        </p:nvSpPr>
        <p:spPr>
          <a:xfrm>
            <a:off x="9319199" y="433165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15" name="Google Shape;415;p51"/>
          <p:cNvSpPr txBox="1"/>
          <p:nvPr/>
        </p:nvSpPr>
        <p:spPr>
          <a:xfrm>
            <a:off x="10673038" y="6628257"/>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16" name="Google Shape;416;p51"/>
          <p:cNvSpPr/>
          <p:nvPr/>
        </p:nvSpPr>
        <p:spPr>
          <a:xfrm flipH="1">
            <a:off x="9720254" y="6096494"/>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1"/>
          <p:cNvSpPr txBox="1"/>
          <p:nvPr/>
        </p:nvSpPr>
        <p:spPr>
          <a:xfrm>
            <a:off x="9998941" y="6005744"/>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18" name="Google Shape;418;p51"/>
          <p:cNvSpPr/>
          <p:nvPr/>
        </p:nvSpPr>
        <p:spPr>
          <a:xfrm flipH="1">
            <a:off x="9040511" y="5473982"/>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1"/>
          <p:cNvSpPr txBox="1"/>
          <p:nvPr/>
        </p:nvSpPr>
        <p:spPr>
          <a:xfrm>
            <a:off x="9319199" y="5383232"/>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cxnSp>
        <p:nvCxnSpPr>
          <p:cNvPr id="420" name="Google Shape;420;p51"/>
          <p:cNvCxnSpPr/>
          <p:nvPr/>
        </p:nvCxnSpPr>
        <p:spPr>
          <a:xfrm flipH="1">
            <a:off x="12870250" y="2541012"/>
            <a:ext cx="2479500" cy="2479500"/>
          </a:xfrm>
          <a:prstGeom prst="straightConnector1">
            <a:avLst/>
          </a:prstGeom>
          <a:noFill/>
          <a:ln cap="flat" cmpd="sng" w="19050">
            <a:solidFill>
              <a:srgbClr val="425354"/>
            </a:solidFill>
            <a:prstDash val="dash"/>
            <a:round/>
            <a:headEnd len="med" w="med" type="triangle"/>
            <a:tailEnd len="med" w="med" type="none"/>
          </a:ln>
        </p:spPr>
      </p:cxnSp>
      <p:cxnSp>
        <p:nvCxnSpPr>
          <p:cNvPr id="421" name="Google Shape;421;p51"/>
          <p:cNvCxnSpPr/>
          <p:nvPr/>
        </p:nvCxnSpPr>
        <p:spPr>
          <a:xfrm rot="10800000">
            <a:off x="12870250" y="5076450"/>
            <a:ext cx="2479500" cy="2377200"/>
          </a:xfrm>
          <a:prstGeom prst="straightConnector1">
            <a:avLst/>
          </a:prstGeom>
          <a:noFill/>
          <a:ln cap="flat" cmpd="sng" w="19050">
            <a:solidFill>
              <a:srgbClr val="425354"/>
            </a:solidFill>
            <a:prstDash val="dash"/>
            <a:round/>
            <a:headEnd len="med" w="med" type="triangle"/>
            <a:tailEnd len="med" w="med" type="none"/>
          </a:ln>
        </p:spPr>
      </p:cxnSp>
      <p:sp>
        <p:nvSpPr>
          <p:cNvPr id="422" name="Google Shape;422;p51"/>
          <p:cNvSpPr/>
          <p:nvPr/>
        </p:nvSpPr>
        <p:spPr>
          <a:xfrm flipH="1">
            <a:off x="14861800" y="3070562"/>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1"/>
          <p:cNvSpPr txBox="1"/>
          <p:nvPr/>
        </p:nvSpPr>
        <p:spPr>
          <a:xfrm>
            <a:off x="15140488" y="2979812"/>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24" name="Google Shape;424;p51"/>
          <p:cNvSpPr/>
          <p:nvPr/>
        </p:nvSpPr>
        <p:spPr>
          <a:xfrm flipH="1">
            <a:off x="14187704" y="3746481"/>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1"/>
          <p:cNvSpPr txBox="1"/>
          <p:nvPr/>
        </p:nvSpPr>
        <p:spPr>
          <a:xfrm>
            <a:off x="14466391" y="3655731"/>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26" name="Google Shape;426;p51"/>
          <p:cNvSpPr/>
          <p:nvPr/>
        </p:nvSpPr>
        <p:spPr>
          <a:xfrm flipH="1">
            <a:off x="13507961" y="4422400"/>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1"/>
          <p:cNvSpPr txBox="1"/>
          <p:nvPr/>
        </p:nvSpPr>
        <p:spPr>
          <a:xfrm>
            <a:off x="13786649" y="4331650"/>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28" name="Google Shape;428;p51"/>
          <p:cNvSpPr txBox="1"/>
          <p:nvPr/>
        </p:nvSpPr>
        <p:spPr>
          <a:xfrm>
            <a:off x="15140488" y="6628257"/>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29" name="Google Shape;429;p51"/>
          <p:cNvSpPr/>
          <p:nvPr/>
        </p:nvSpPr>
        <p:spPr>
          <a:xfrm flipH="1">
            <a:off x="14187704" y="6096494"/>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1"/>
          <p:cNvSpPr txBox="1"/>
          <p:nvPr/>
        </p:nvSpPr>
        <p:spPr>
          <a:xfrm>
            <a:off x="14466391" y="6005744"/>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31" name="Google Shape;431;p51"/>
          <p:cNvSpPr/>
          <p:nvPr/>
        </p:nvSpPr>
        <p:spPr>
          <a:xfrm flipH="1">
            <a:off x="13507961" y="5473982"/>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1"/>
          <p:cNvSpPr txBox="1"/>
          <p:nvPr/>
        </p:nvSpPr>
        <p:spPr>
          <a:xfrm>
            <a:off x="13786649" y="5383232"/>
            <a:ext cx="2722200" cy="431100"/>
          </a:xfrm>
          <a:prstGeom prst="rect">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91425" lIns="91425" spcFirstLastPara="1" rIns="91425" wrap="square" tIns="91425">
            <a:sp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p:txBody>
      </p:sp>
      <p:sp>
        <p:nvSpPr>
          <p:cNvPr id="433" name="Google Shape;433;p51"/>
          <p:cNvSpPr/>
          <p:nvPr/>
        </p:nvSpPr>
        <p:spPr>
          <a:xfrm>
            <a:off x="444525" y="3001900"/>
            <a:ext cx="2628000" cy="4032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1600">
                <a:solidFill>
                  <a:schemeClr val="dk2"/>
                </a:solidFill>
                <a:latin typeface="Inter"/>
                <a:ea typeface="Inter"/>
                <a:cs typeface="Inter"/>
                <a:sym typeface="Inter"/>
              </a:rPr>
              <a:t>✍️  </a:t>
            </a:r>
            <a:r>
              <a:rPr b="1" lang="en" sz="1600">
                <a:solidFill>
                  <a:schemeClr val="dk2"/>
                </a:solidFill>
                <a:latin typeface="Inter"/>
                <a:ea typeface="Inter"/>
                <a:cs typeface="Inter"/>
                <a:sym typeface="Inter"/>
              </a:rPr>
              <a:t>Risk or Undesirable outcomes of using the dataset. </a:t>
            </a:r>
            <a:r>
              <a:rPr lang="en" sz="1600">
                <a:solidFill>
                  <a:schemeClr val="dk2"/>
                </a:solidFill>
                <a:latin typeface="Inter"/>
                <a:ea typeface="Inter"/>
                <a:cs typeface="Inter"/>
                <a:sym typeface="Inter"/>
              </a:rPr>
              <a:t>E.g. dataset is used to train a face detection model.</a:t>
            </a:r>
            <a:endParaRPr sz="1600">
              <a:solidFill>
                <a:schemeClr val="dk2"/>
              </a:solidFill>
              <a:latin typeface="Inter"/>
              <a:ea typeface="Inter"/>
              <a:cs typeface="Inter"/>
              <a:sym typeface="Inter"/>
            </a:endParaRPr>
          </a:p>
        </p:txBody>
      </p:sp>
      <p:sp>
        <p:nvSpPr>
          <p:cNvPr id="434" name="Google Shape;434;p51"/>
          <p:cNvSpPr txBox="1"/>
          <p:nvPr/>
        </p:nvSpPr>
        <p:spPr>
          <a:xfrm>
            <a:off x="904525" y="7575925"/>
            <a:ext cx="3254100" cy="603300"/>
          </a:xfrm>
          <a:prstGeom prst="rect">
            <a:avLst/>
          </a:prstGeom>
          <a:noFill/>
          <a:ln>
            <a:noFill/>
          </a:ln>
        </p:spPr>
        <p:txBody>
          <a:bodyPr anchorCtr="0" anchor="ctr" bIns="182875" lIns="182875" spcFirstLastPara="1" rIns="182875" wrap="square" tIns="182875">
            <a:noAutofit/>
          </a:bodyPr>
          <a:lstStyle/>
          <a:p>
            <a:pPr indent="0" lvl="0" marL="0" rtl="0" algn="l">
              <a:spcBef>
                <a:spcPts val="0"/>
              </a:spcBef>
              <a:spcAft>
                <a:spcPts val="0"/>
              </a:spcAft>
              <a:buNone/>
            </a:pPr>
            <a:r>
              <a:rPr lang="en" sz="1500">
                <a:solidFill>
                  <a:srgbClr val="19B2BA"/>
                </a:solidFill>
                <a:latin typeface="Space Grotesk"/>
                <a:ea typeface="Space Grotesk"/>
                <a:cs typeface="Space Grotesk"/>
                <a:sym typeface="Space Grotesk"/>
              </a:rPr>
              <a:t>Analyze downstream factors →</a:t>
            </a:r>
            <a:endParaRPr sz="1500">
              <a:solidFill>
                <a:srgbClr val="19B2BA"/>
              </a:solidFill>
              <a:latin typeface="Space Grotesk"/>
              <a:ea typeface="Space Grotesk"/>
              <a:cs typeface="Space Grotesk"/>
              <a:sym typeface="Space Grotesk"/>
            </a:endParaRPr>
          </a:p>
        </p:txBody>
      </p:sp>
      <p:sp>
        <p:nvSpPr>
          <p:cNvPr id="435" name="Google Shape;435;p51"/>
          <p:cNvSpPr/>
          <p:nvPr/>
        </p:nvSpPr>
        <p:spPr>
          <a:xfrm>
            <a:off x="4158625" y="177927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None/>
            </a:pPr>
            <a:r>
              <a:rPr lang="en" sz="1700">
                <a:solidFill>
                  <a:srgbClr val="027980"/>
                </a:solidFill>
                <a:latin typeface="Rubik"/>
                <a:ea typeface="Rubik"/>
                <a:cs typeface="Rubik"/>
                <a:sym typeface="Rubik"/>
              </a:rPr>
              <a:t>Instrumentation</a:t>
            </a:r>
            <a:endParaRPr sz="1700">
              <a:solidFill>
                <a:srgbClr val="027980"/>
              </a:solidFill>
              <a:latin typeface="Rubik"/>
              <a:ea typeface="Rubik"/>
              <a:cs typeface="Rubik"/>
              <a:sym typeface="Rubik"/>
            </a:endParaRPr>
          </a:p>
        </p:txBody>
      </p:sp>
      <p:sp>
        <p:nvSpPr>
          <p:cNvPr id="436" name="Google Shape;436;p51"/>
          <p:cNvSpPr/>
          <p:nvPr/>
        </p:nvSpPr>
        <p:spPr>
          <a:xfrm>
            <a:off x="8893475" y="177927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None/>
            </a:pPr>
            <a:r>
              <a:rPr lang="en" sz="1700">
                <a:solidFill>
                  <a:srgbClr val="027980"/>
                </a:solidFill>
                <a:latin typeface="Rubik"/>
                <a:ea typeface="Rubik"/>
                <a:cs typeface="Rubik"/>
                <a:sym typeface="Rubik"/>
              </a:rPr>
              <a:t>Data Collection </a:t>
            </a:r>
            <a:br>
              <a:rPr lang="en" sz="1700">
                <a:solidFill>
                  <a:srgbClr val="027980"/>
                </a:solidFill>
                <a:latin typeface="Rubik"/>
                <a:ea typeface="Rubik"/>
                <a:cs typeface="Rubik"/>
                <a:sym typeface="Rubik"/>
              </a:rPr>
            </a:br>
            <a:r>
              <a:rPr lang="en" sz="1700">
                <a:solidFill>
                  <a:srgbClr val="027980"/>
                </a:solidFill>
                <a:latin typeface="Rubik"/>
                <a:ea typeface="Rubik"/>
                <a:cs typeface="Rubik"/>
                <a:sym typeface="Rubik"/>
              </a:rPr>
              <a:t>Policies Or Practices</a:t>
            </a:r>
            <a:endParaRPr sz="1700">
              <a:solidFill>
                <a:srgbClr val="027980"/>
              </a:solidFill>
              <a:latin typeface="Rubik"/>
              <a:ea typeface="Rubik"/>
              <a:cs typeface="Rubik"/>
              <a:sym typeface="Rubik"/>
            </a:endParaRPr>
          </a:p>
        </p:txBody>
      </p:sp>
      <p:sp>
        <p:nvSpPr>
          <p:cNvPr id="437" name="Google Shape;437;p51"/>
          <p:cNvSpPr/>
          <p:nvPr/>
        </p:nvSpPr>
        <p:spPr>
          <a:xfrm>
            <a:off x="13750450" y="177927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None/>
            </a:pPr>
            <a:r>
              <a:rPr lang="en" sz="1700">
                <a:solidFill>
                  <a:srgbClr val="027980"/>
                </a:solidFill>
                <a:latin typeface="Rubik"/>
                <a:ea typeface="Rubik"/>
                <a:cs typeface="Rubik"/>
                <a:sym typeface="Rubik"/>
              </a:rPr>
              <a:t>Data Transformation </a:t>
            </a:r>
            <a:br>
              <a:rPr lang="en" sz="1700">
                <a:solidFill>
                  <a:srgbClr val="027980"/>
                </a:solidFill>
                <a:latin typeface="Rubik"/>
                <a:ea typeface="Rubik"/>
                <a:cs typeface="Rubik"/>
                <a:sym typeface="Rubik"/>
              </a:rPr>
            </a:br>
            <a:r>
              <a:rPr lang="en" sz="1700">
                <a:solidFill>
                  <a:srgbClr val="027980"/>
                </a:solidFill>
                <a:latin typeface="Rubik"/>
                <a:ea typeface="Rubik"/>
                <a:cs typeface="Rubik"/>
                <a:sym typeface="Rubik"/>
              </a:rPr>
              <a:t>Policies Or Practices</a:t>
            </a:r>
            <a:endParaRPr sz="1700">
              <a:solidFill>
                <a:srgbClr val="027980"/>
              </a:solidFill>
              <a:latin typeface="Rubik"/>
              <a:ea typeface="Rubik"/>
              <a:cs typeface="Rubik"/>
              <a:sym typeface="Rubik"/>
            </a:endParaRPr>
          </a:p>
        </p:txBody>
      </p:sp>
      <p:sp>
        <p:nvSpPr>
          <p:cNvPr id="438" name="Google Shape;438;p51"/>
          <p:cNvSpPr/>
          <p:nvPr/>
        </p:nvSpPr>
        <p:spPr>
          <a:xfrm>
            <a:off x="4158625" y="756002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None/>
            </a:pPr>
            <a:r>
              <a:rPr lang="en" sz="1700">
                <a:solidFill>
                  <a:srgbClr val="027980"/>
                </a:solidFill>
                <a:latin typeface="Rubik"/>
                <a:ea typeface="Rubik"/>
                <a:cs typeface="Rubik"/>
                <a:sym typeface="Rubik"/>
              </a:rPr>
              <a:t>Methods of Deployment</a:t>
            </a:r>
            <a:endParaRPr sz="1700">
              <a:solidFill>
                <a:srgbClr val="027980"/>
              </a:solidFill>
              <a:latin typeface="Rubik"/>
              <a:ea typeface="Rubik"/>
              <a:cs typeface="Rubik"/>
              <a:sym typeface="Rubik"/>
            </a:endParaRPr>
          </a:p>
        </p:txBody>
      </p:sp>
      <p:sp>
        <p:nvSpPr>
          <p:cNvPr id="439" name="Google Shape;439;p51"/>
          <p:cNvSpPr/>
          <p:nvPr/>
        </p:nvSpPr>
        <p:spPr>
          <a:xfrm>
            <a:off x="8893475" y="756002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None/>
            </a:pPr>
            <a:r>
              <a:rPr lang="en" sz="1700">
                <a:solidFill>
                  <a:srgbClr val="027980"/>
                </a:solidFill>
                <a:latin typeface="Rubik"/>
                <a:ea typeface="Rubik"/>
                <a:cs typeface="Rubik"/>
                <a:sym typeface="Rubik"/>
              </a:rPr>
              <a:t>Product or Environment of Use </a:t>
            </a:r>
            <a:endParaRPr sz="1700">
              <a:solidFill>
                <a:srgbClr val="027980"/>
              </a:solidFill>
              <a:latin typeface="Rubik"/>
              <a:ea typeface="Rubik"/>
              <a:cs typeface="Rubik"/>
              <a:sym typeface="Rubik"/>
            </a:endParaRPr>
          </a:p>
        </p:txBody>
      </p:sp>
      <p:sp>
        <p:nvSpPr>
          <p:cNvPr id="440" name="Google Shape;440;p51"/>
          <p:cNvSpPr/>
          <p:nvPr/>
        </p:nvSpPr>
        <p:spPr>
          <a:xfrm>
            <a:off x="13750450" y="7560025"/>
            <a:ext cx="3948900" cy="695400"/>
          </a:xfrm>
          <a:prstGeom prst="round2SameRect">
            <a:avLst>
              <a:gd fmla="val 50000" name="adj1"/>
              <a:gd fmla="val 50000" name="adj2"/>
            </a:avLst>
          </a:prstGeom>
          <a:solidFill>
            <a:srgbClr val="FFFFFF"/>
          </a:solidFill>
          <a:ln cap="flat" cmpd="sng" w="9525">
            <a:solidFill>
              <a:srgbClr val="7C919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2000"/>
              </a:lnSpc>
              <a:spcBef>
                <a:spcPts val="0"/>
              </a:spcBef>
              <a:spcAft>
                <a:spcPts val="0"/>
              </a:spcAft>
              <a:buNone/>
            </a:pPr>
            <a:r>
              <a:rPr lang="en" sz="1700">
                <a:solidFill>
                  <a:srgbClr val="027980"/>
                </a:solidFill>
                <a:latin typeface="Rubik"/>
                <a:ea typeface="Rubik"/>
                <a:cs typeface="Rubik"/>
                <a:sym typeface="Rubik"/>
              </a:rPr>
              <a:t>Downstream Users </a:t>
            </a:r>
            <a:br>
              <a:rPr lang="en" sz="1700">
                <a:solidFill>
                  <a:srgbClr val="027980"/>
                </a:solidFill>
                <a:latin typeface="Rubik"/>
                <a:ea typeface="Rubik"/>
                <a:cs typeface="Rubik"/>
                <a:sym typeface="Rubik"/>
              </a:rPr>
            </a:br>
            <a:r>
              <a:rPr lang="en" sz="1700">
                <a:solidFill>
                  <a:srgbClr val="027980"/>
                </a:solidFill>
                <a:latin typeface="Rubik"/>
                <a:ea typeface="Rubik"/>
                <a:cs typeface="Rubik"/>
                <a:sym typeface="Rubik"/>
              </a:rPr>
              <a:t>or Human Inputs</a:t>
            </a:r>
            <a:endParaRPr sz="1700">
              <a:solidFill>
                <a:srgbClr val="027980"/>
              </a:solidFill>
              <a:latin typeface="Rubik"/>
              <a:ea typeface="Rubik"/>
              <a:cs typeface="Rubik"/>
              <a:sym typeface="Rubik"/>
            </a:endParaRPr>
          </a:p>
        </p:txBody>
      </p:sp>
      <p:sp>
        <p:nvSpPr>
          <p:cNvPr id="441" name="Google Shape;441;p51"/>
          <p:cNvSpPr txBox="1"/>
          <p:nvPr/>
        </p:nvSpPr>
        <p:spPr>
          <a:xfrm>
            <a:off x="904525" y="1814875"/>
            <a:ext cx="3254100" cy="603300"/>
          </a:xfrm>
          <a:prstGeom prst="rect">
            <a:avLst/>
          </a:prstGeom>
          <a:noFill/>
          <a:ln>
            <a:noFill/>
          </a:ln>
        </p:spPr>
        <p:txBody>
          <a:bodyPr anchorCtr="0" anchor="ctr" bIns="182875" lIns="182875" spcFirstLastPara="1" rIns="182875" wrap="square" tIns="182875">
            <a:noAutofit/>
          </a:bodyPr>
          <a:lstStyle/>
          <a:p>
            <a:pPr indent="0" lvl="0" marL="0" rtl="0" algn="l">
              <a:spcBef>
                <a:spcPts val="0"/>
              </a:spcBef>
              <a:spcAft>
                <a:spcPts val="0"/>
              </a:spcAft>
              <a:buNone/>
            </a:pPr>
            <a:r>
              <a:rPr lang="en" sz="1500">
                <a:solidFill>
                  <a:srgbClr val="19B2BA"/>
                </a:solidFill>
                <a:latin typeface="Space Grotesk"/>
                <a:ea typeface="Space Grotesk"/>
                <a:cs typeface="Space Grotesk"/>
                <a:sym typeface="Space Grotesk"/>
              </a:rPr>
              <a:t>Analyze upstream factors →</a:t>
            </a:r>
            <a:endParaRPr sz="1500">
              <a:solidFill>
                <a:srgbClr val="19B2BA"/>
              </a:solidFill>
              <a:latin typeface="Space Grotesk"/>
              <a:ea typeface="Space Grotesk"/>
              <a:cs typeface="Space Grotesk"/>
              <a:sym typeface="Space Grotesk"/>
            </a:endParaRPr>
          </a:p>
        </p:txBody>
      </p:sp>
      <p:sp>
        <p:nvSpPr>
          <p:cNvPr id="442" name="Google Shape;442;p51"/>
          <p:cNvSpPr/>
          <p:nvPr/>
        </p:nvSpPr>
        <p:spPr>
          <a:xfrm flipH="1">
            <a:off x="5180904" y="6718994"/>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1"/>
          <p:cNvSpPr/>
          <p:nvPr/>
        </p:nvSpPr>
        <p:spPr>
          <a:xfrm flipH="1">
            <a:off x="10332854" y="6718994"/>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1"/>
          <p:cNvSpPr/>
          <p:nvPr/>
        </p:nvSpPr>
        <p:spPr>
          <a:xfrm flipH="1">
            <a:off x="14800304" y="6718994"/>
            <a:ext cx="187800" cy="187800"/>
          </a:xfrm>
          <a:prstGeom prst="leftArrow">
            <a:avLst>
              <a:gd fmla="val 50000" name="adj1"/>
              <a:gd fmla="val 50000" name="adj2"/>
            </a:avLst>
          </a:prstGeom>
          <a:solidFill>
            <a:srgbClr val="027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1"/>
          <p:cNvSpPr/>
          <p:nvPr/>
        </p:nvSpPr>
        <p:spPr>
          <a:xfrm>
            <a:off x="18288000" y="-1"/>
            <a:ext cx="3807700" cy="5092225"/>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336550" lvl="0" marL="457200" rtl="0" algn="l">
              <a:spcBef>
                <a:spcPts val="0"/>
              </a:spcBef>
              <a:spcAft>
                <a:spcPts val="0"/>
              </a:spcAft>
              <a:buClr>
                <a:srgbClr val="FFFFFF"/>
              </a:buClr>
              <a:buSzPts val="1700"/>
              <a:buFont typeface="Rubik"/>
              <a:buAutoNum type="arabicPeriod"/>
            </a:pPr>
            <a:r>
              <a:rPr lang="en" sz="1700">
                <a:solidFill>
                  <a:srgbClr val="FFFFFF"/>
                </a:solidFill>
                <a:latin typeface="Rubik"/>
                <a:ea typeface="Rubik"/>
                <a:cs typeface="Rubik"/>
                <a:sym typeface="Rubik"/>
              </a:rPr>
              <a:t>Identify risk or undesirable outcomes</a:t>
            </a:r>
            <a:endParaRPr sz="1700">
              <a:solidFill>
                <a:srgbClr val="FFFFFF"/>
              </a:solidFill>
              <a:latin typeface="Rubik"/>
              <a:ea typeface="Rubik"/>
              <a:cs typeface="Rubik"/>
              <a:sym typeface="Rubik"/>
            </a:endParaRPr>
          </a:p>
          <a:p>
            <a:pPr indent="-336550" lvl="0" marL="457200" rtl="0" algn="l">
              <a:spcBef>
                <a:spcPts val="0"/>
              </a:spcBef>
              <a:spcAft>
                <a:spcPts val="0"/>
              </a:spcAft>
              <a:buClr>
                <a:srgbClr val="FFFFFF"/>
              </a:buClr>
              <a:buSzPts val="1700"/>
              <a:buFont typeface="Rubik"/>
              <a:buAutoNum type="arabicPeriod"/>
            </a:pPr>
            <a:r>
              <a:rPr lang="en" sz="1700">
                <a:solidFill>
                  <a:srgbClr val="FFFFFF"/>
                </a:solidFill>
                <a:latin typeface="Rubik"/>
                <a:ea typeface="Rubik"/>
                <a:cs typeface="Rubik"/>
                <a:sym typeface="Rubik"/>
              </a:rPr>
              <a:t>Review all factors</a:t>
            </a:r>
            <a:endParaRPr sz="1700">
              <a:solidFill>
                <a:srgbClr val="FFFFFF"/>
              </a:solidFill>
              <a:latin typeface="Rubik"/>
              <a:ea typeface="Rubik"/>
              <a:cs typeface="Rubik"/>
              <a:sym typeface="Rubik"/>
            </a:endParaRPr>
          </a:p>
          <a:p>
            <a:pPr indent="-336550" lvl="0" marL="457200" rtl="0" algn="l">
              <a:spcBef>
                <a:spcPts val="0"/>
              </a:spcBef>
              <a:spcAft>
                <a:spcPts val="0"/>
              </a:spcAft>
              <a:buClr>
                <a:srgbClr val="FFFFFF"/>
              </a:buClr>
              <a:buSzPts val="1700"/>
              <a:buFont typeface="Rubik"/>
              <a:buAutoNum type="arabicPeriod"/>
            </a:pPr>
            <a:r>
              <a:rPr lang="en" sz="1700">
                <a:solidFill>
                  <a:srgbClr val="FFFFFF"/>
                </a:solidFill>
                <a:latin typeface="Rubik"/>
                <a:ea typeface="Rubik"/>
                <a:cs typeface="Rubik"/>
                <a:sym typeface="Rubik"/>
              </a:rPr>
              <a:t>Brainstorm concerns and causes</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p:txBody>
      </p:sp>
      <p:sp>
        <p:nvSpPr>
          <p:cNvPr id="446" name="Google Shape;446;p51"/>
          <p:cNvSpPr/>
          <p:nvPr/>
        </p:nvSpPr>
        <p:spPr>
          <a:xfrm>
            <a:off x="6904388" y="676225"/>
            <a:ext cx="3441300" cy="695400"/>
          </a:xfrm>
          <a:prstGeom prst="roundRect">
            <a:avLst>
              <a:gd fmla="val 0" name="adj"/>
            </a:avLst>
          </a:prstGeom>
          <a:noFill/>
          <a:ln cap="flat" cmpd="sng" w="19050">
            <a:solidFill>
              <a:schemeClr val="lt2"/>
            </a:solidFill>
            <a:prstDash val="dot"/>
            <a:round/>
            <a:headEnd len="sm" w="sm" type="none"/>
            <a:tailEnd len="sm" w="sm" type="none"/>
          </a:ln>
        </p:spPr>
        <p:txBody>
          <a:bodyPr anchorCtr="0" anchor="ctr" bIns="228600" lIns="228600" spcFirstLastPara="1" rIns="228600" wrap="square" tIns="228600">
            <a:noAutofit/>
          </a:bodyPr>
          <a:lstStyle/>
          <a:p>
            <a:pPr indent="0" lvl="0" marL="0" rtl="0" algn="l">
              <a:spcBef>
                <a:spcPts val="0"/>
              </a:spcBef>
              <a:spcAft>
                <a:spcPts val="0"/>
              </a:spcAft>
              <a:buNone/>
            </a:pPr>
            <a:r>
              <a:rPr lang="en" sz="2200">
                <a:solidFill>
                  <a:schemeClr val="accent3"/>
                </a:solidFill>
                <a:latin typeface="Inter"/>
                <a:ea typeface="Inter"/>
                <a:cs typeface="Inter"/>
                <a:sym typeface="Inter"/>
              </a:rPr>
              <a:t>2</a:t>
            </a:r>
            <a:r>
              <a:rPr lang="en" sz="2200">
                <a:solidFill>
                  <a:schemeClr val="accent3"/>
                </a:solidFill>
                <a:latin typeface="Inter"/>
                <a:ea typeface="Inter"/>
                <a:cs typeface="Inter"/>
                <a:sym typeface="Inter"/>
              </a:rPr>
              <a:t>. Review all factors</a:t>
            </a:r>
            <a:endParaRPr sz="2200">
              <a:solidFill>
                <a:srgbClr val="425354"/>
              </a:solidFill>
              <a:latin typeface="Inter"/>
              <a:ea typeface="Inter"/>
              <a:cs typeface="Inter"/>
              <a:sym typeface="Inter"/>
            </a:endParaRPr>
          </a:p>
        </p:txBody>
      </p:sp>
      <p:sp>
        <p:nvSpPr>
          <p:cNvPr id="447" name="Google Shape;447;p51"/>
          <p:cNvSpPr/>
          <p:nvPr/>
        </p:nvSpPr>
        <p:spPr>
          <a:xfrm>
            <a:off x="528875" y="676225"/>
            <a:ext cx="6175800" cy="695400"/>
          </a:xfrm>
          <a:prstGeom prst="roundRect">
            <a:avLst>
              <a:gd fmla="val 0" name="adj"/>
            </a:avLst>
          </a:prstGeom>
          <a:noFill/>
          <a:ln cap="flat" cmpd="sng" w="19050">
            <a:solidFill>
              <a:schemeClr val="lt2"/>
            </a:solidFill>
            <a:prstDash val="dot"/>
            <a:round/>
            <a:headEnd len="sm" w="sm" type="none"/>
            <a:tailEnd len="sm" w="sm" type="none"/>
          </a:ln>
        </p:spPr>
        <p:txBody>
          <a:bodyPr anchorCtr="0" anchor="ctr" bIns="228600" lIns="228600" spcFirstLastPara="1" rIns="228600" wrap="square" tIns="228600">
            <a:noAutofit/>
          </a:bodyPr>
          <a:lstStyle/>
          <a:p>
            <a:pPr indent="0" lvl="0" marL="0" rtl="0" algn="l">
              <a:spcBef>
                <a:spcPts val="0"/>
              </a:spcBef>
              <a:spcAft>
                <a:spcPts val="0"/>
              </a:spcAft>
              <a:buNone/>
            </a:pPr>
            <a:r>
              <a:rPr lang="en" sz="2200">
                <a:solidFill>
                  <a:schemeClr val="accent3"/>
                </a:solidFill>
                <a:latin typeface="Inter"/>
                <a:ea typeface="Inter"/>
                <a:cs typeface="Inter"/>
                <a:sym typeface="Inter"/>
              </a:rPr>
              <a:t>1. </a:t>
            </a:r>
            <a:r>
              <a:rPr lang="en" sz="2200">
                <a:solidFill>
                  <a:schemeClr val="accent3"/>
                </a:solidFill>
                <a:latin typeface="Inter"/>
                <a:ea typeface="Inter"/>
                <a:cs typeface="Inter"/>
                <a:sym typeface="Inter"/>
              </a:rPr>
              <a:t>Identify risk or undesirable outcomes</a:t>
            </a:r>
            <a:endParaRPr sz="2200">
              <a:solidFill>
                <a:srgbClr val="425354"/>
              </a:solidFill>
              <a:latin typeface="Inter"/>
              <a:ea typeface="Inter"/>
              <a:cs typeface="Inter"/>
              <a:sym typeface="Inter"/>
            </a:endParaRPr>
          </a:p>
        </p:txBody>
      </p:sp>
      <p:sp>
        <p:nvSpPr>
          <p:cNvPr id="448" name="Google Shape;448;p51"/>
          <p:cNvSpPr/>
          <p:nvPr/>
        </p:nvSpPr>
        <p:spPr>
          <a:xfrm>
            <a:off x="10545400" y="676225"/>
            <a:ext cx="5719800" cy="695400"/>
          </a:xfrm>
          <a:prstGeom prst="roundRect">
            <a:avLst>
              <a:gd fmla="val 0" name="adj"/>
            </a:avLst>
          </a:prstGeom>
          <a:noFill/>
          <a:ln cap="flat" cmpd="sng" w="19050">
            <a:solidFill>
              <a:schemeClr val="lt2"/>
            </a:solidFill>
            <a:prstDash val="dot"/>
            <a:round/>
            <a:headEnd len="sm" w="sm" type="none"/>
            <a:tailEnd len="sm" w="sm" type="none"/>
          </a:ln>
        </p:spPr>
        <p:txBody>
          <a:bodyPr anchorCtr="0" anchor="ctr" bIns="228600" lIns="228600" spcFirstLastPara="1" rIns="228600" wrap="square" tIns="228600">
            <a:noAutofit/>
          </a:bodyPr>
          <a:lstStyle/>
          <a:p>
            <a:pPr indent="0" lvl="0" marL="0" rtl="0" algn="l">
              <a:spcBef>
                <a:spcPts val="0"/>
              </a:spcBef>
              <a:spcAft>
                <a:spcPts val="0"/>
              </a:spcAft>
              <a:buNone/>
            </a:pPr>
            <a:r>
              <a:rPr lang="en" sz="2200">
                <a:solidFill>
                  <a:schemeClr val="accent3"/>
                </a:solidFill>
                <a:latin typeface="Inter"/>
                <a:ea typeface="Inter"/>
                <a:cs typeface="Inter"/>
                <a:sym typeface="Inter"/>
              </a:rPr>
              <a:t>3. Brainstorm causes or concerns</a:t>
            </a:r>
            <a:endParaRPr sz="2200">
              <a:solidFill>
                <a:srgbClr val="425354"/>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2"/>
          <p:cNvSpPr txBox="1"/>
          <p:nvPr>
            <p:ph type="title"/>
          </p:nvPr>
        </p:nvSpPr>
        <p:spPr>
          <a:xfrm>
            <a:off x="685800" y="685800"/>
            <a:ext cx="169164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25354"/>
                </a:solidFill>
              </a:rPr>
              <a:t>Final checks</a:t>
            </a:r>
            <a:endParaRPr>
              <a:solidFill>
                <a:srgbClr val="425354"/>
              </a:solidFill>
            </a:endParaRPr>
          </a:p>
        </p:txBody>
      </p:sp>
      <p:sp>
        <p:nvSpPr>
          <p:cNvPr id="454" name="Google Shape;454;p52"/>
          <p:cNvSpPr txBox="1"/>
          <p:nvPr>
            <p:ph type="title"/>
          </p:nvPr>
        </p:nvSpPr>
        <p:spPr>
          <a:xfrm>
            <a:off x="669800" y="2234575"/>
            <a:ext cx="16916400" cy="6578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400">
                <a:solidFill>
                  <a:srgbClr val="19B2BA"/>
                </a:solidFill>
                <a:latin typeface="Inter"/>
                <a:ea typeface="Inter"/>
                <a:cs typeface="Inter"/>
                <a:sym typeface="Inter"/>
              </a:rPr>
              <a:t>YOU SHOULD NOW HAVE</a:t>
            </a:r>
            <a:endParaRPr sz="2400">
              <a:solidFill>
                <a:srgbClr val="19B2BA"/>
              </a:solidFill>
              <a:latin typeface="Inter"/>
              <a:ea typeface="Inter"/>
              <a:cs typeface="Inter"/>
              <a:sym typeface="Inter"/>
            </a:endParaRPr>
          </a:p>
          <a:p>
            <a:pPr indent="0" lvl="0" marL="0" rtl="0" algn="l">
              <a:lnSpc>
                <a:spcPct val="100000"/>
              </a:lnSpc>
              <a:spcBef>
                <a:spcPts val="0"/>
              </a:spcBef>
              <a:spcAft>
                <a:spcPts val="0"/>
              </a:spcAft>
              <a:buNone/>
            </a:pPr>
            <a:r>
              <a:rPr lang="en" sz="2400">
                <a:solidFill>
                  <a:srgbClr val="19B2BA"/>
                </a:solidFill>
                <a:latin typeface="Inter"/>
                <a:ea typeface="Inter"/>
                <a:cs typeface="Inter"/>
                <a:sym typeface="Inter"/>
              </a:rPr>
              <a:t>_</a:t>
            </a:r>
            <a:endParaRPr sz="2400">
              <a:solidFill>
                <a:srgbClr val="19B2BA"/>
              </a:solidFill>
              <a:latin typeface="Inter"/>
              <a:ea typeface="Inter"/>
              <a:cs typeface="Inter"/>
              <a:sym typeface="Inter"/>
            </a:endParaRPr>
          </a:p>
          <a:p>
            <a:pPr indent="0" lvl="0" marL="0" rtl="0" algn="l">
              <a:lnSpc>
                <a:spcPct val="100000"/>
              </a:lnSpc>
              <a:spcBef>
                <a:spcPts val="0"/>
              </a:spcBef>
              <a:spcAft>
                <a:spcPts val="0"/>
              </a:spcAft>
              <a:buNone/>
            </a:pPr>
            <a:r>
              <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solidFill>
                  <a:srgbClr val="425354"/>
                </a:solidFill>
                <a:latin typeface="Inter Medium"/>
                <a:ea typeface="Inter Medium"/>
                <a:cs typeface="Inter Medium"/>
                <a:sym typeface="Inter Medium"/>
              </a:rPr>
              <a:t>Identified a set of undesirable outcomes</a:t>
            </a:r>
            <a:endParaRPr sz="2800">
              <a:solidFill>
                <a:srgbClr val="425354"/>
              </a:solidFill>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latin typeface="Inter Medium"/>
                <a:ea typeface="Inter Medium"/>
                <a:cs typeface="Inter Medium"/>
                <a:sym typeface="Inter Medium"/>
              </a:rPr>
              <a:t>Identified which factors contribute undesirable outcomes and how </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solidFill>
                  <a:srgbClr val="425354"/>
                </a:solidFill>
                <a:latin typeface="Inter Medium"/>
                <a:ea typeface="Inter Medium"/>
                <a:cs typeface="Inter Medium"/>
                <a:sym typeface="Inter Medium"/>
              </a:rPr>
              <a:t>Important factors and undesirable outcomes that Data Card readers should be aware of</a:t>
            </a:r>
            <a:endParaRPr sz="2800">
              <a:latin typeface="Inter Medium"/>
              <a:ea typeface="Inter Medium"/>
              <a:cs typeface="Inter Medium"/>
              <a:sym typeface="Inter Medium"/>
            </a:endParaRPr>
          </a:p>
        </p:txBody>
      </p:sp>
      <p:sp>
        <p:nvSpPr>
          <p:cNvPr id="455" name="Google Shape;455;p52"/>
          <p:cNvSpPr/>
          <p:nvPr/>
        </p:nvSpPr>
        <p:spPr>
          <a:xfrm>
            <a:off x="839775" y="3661879"/>
            <a:ext cx="432300" cy="422700"/>
          </a:xfrm>
          <a:prstGeom prst="ellipse">
            <a:avLst/>
          </a:prstGeom>
          <a:solidFill>
            <a:srgbClr val="19B2BA"/>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456" name="Google Shape;456;p52"/>
          <p:cNvSpPr/>
          <p:nvPr/>
        </p:nvSpPr>
        <p:spPr>
          <a:xfrm>
            <a:off x="839775" y="4735821"/>
            <a:ext cx="432300" cy="422700"/>
          </a:xfrm>
          <a:prstGeom prst="ellipse">
            <a:avLst/>
          </a:prstGeom>
          <a:solidFill>
            <a:srgbClr val="19B2BA"/>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457" name="Google Shape;457;p52"/>
          <p:cNvSpPr/>
          <p:nvPr/>
        </p:nvSpPr>
        <p:spPr>
          <a:xfrm>
            <a:off x="839775" y="5885962"/>
            <a:ext cx="432300" cy="422700"/>
          </a:xfrm>
          <a:prstGeom prst="ellipse">
            <a:avLst/>
          </a:prstGeom>
          <a:solidFill>
            <a:srgbClr val="19B2BA"/>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nvSpPr>
        <p:spPr>
          <a:xfrm>
            <a:off x="4955475" y="2935633"/>
            <a:ext cx="11449800" cy="39564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2000" u="sng">
                <a:solidFill>
                  <a:srgbClr val="D368FF"/>
                </a:solidFill>
                <a:latin typeface="Inter"/>
                <a:ea typeface="Inter"/>
                <a:cs typeface="Inter"/>
                <a:sym typeface="Inter"/>
                <a:hlinkClick r:id="rId3">
                  <a:extLst>
                    <a:ext uri="{A12FA001-AC4F-418D-AE19-62706E023703}">
                      <ahyp:hlinkClr val="tx"/>
                    </a:ext>
                  </a:extLst>
                </a:hlinkClick>
              </a:rPr>
              <a:t>The Data Cards Playbook ↗</a:t>
            </a:r>
            <a:r>
              <a:rPr lang="en" sz="2000">
                <a:solidFill>
                  <a:srgbClr val="CDDCDC"/>
                </a:solidFill>
                <a:latin typeface="Inter"/>
                <a:ea typeface="Inter"/>
                <a:cs typeface="Inter"/>
                <a:sym typeface="Inter"/>
              </a:rPr>
              <a:t> is an adaptable toolkit of participatory activities,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conceptual frameworks, and guidance that support Responsible AI practices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for transparency in dataset documentation.</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rPr lang="en" sz="2000">
                <a:solidFill>
                  <a:srgbClr val="CDDCDC"/>
                </a:solidFill>
                <a:latin typeface="Inter"/>
                <a:ea typeface="Inter"/>
                <a:cs typeface="Inter"/>
                <a:sym typeface="Inter"/>
              </a:rPr>
              <a:t>If you’ve adapted, implemented, or have feedback for this guidance,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we’d love to hear from you at </a:t>
            </a:r>
            <a:r>
              <a:rPr lang="en" sz="2000" u="sng">
                <a:solidFill>
                  <a:srgbClr val="D368FF"/>
                </a:solidFill>
                <a:latin typeface="Inter"/>
                <a:ea typeface="Inter"/>
                <a:cs typeface="Inter"/>
                <a:sym typeface="Inter"/>
                <a:hlinkClick r:id="rId4">
                  <a:extLst>
                    <a:ext uri="{A12FA001-AC4F-418D-AE19-62706E023703}">
                      <ahyp:hlinkClr val="tx"/>
                    </a:ext>
                  </a:extLst>
                </a:hlinkClick>
              </a:rPr>
              <a:t>https://github.com/pair-code/datacardsplaybook ↗</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0" lvl="0" marL="0" rtl="0" algn="l">
              <a:lnSpc>
                <a:spcPct val="136000"/>
              </a:lnSpc>
              <a:spcBef>
                <a:spcPts val="0"/>
              </a:spcBef>
              <a:spcAft>
                <a:spcPts val="0"/>
              </a:spcAft>
              <a:buNone/>
            </a:pPr>
            <a:r>
              <a:t/>
            </a:r>
            <a:endParaRPr sz="2200">
              <a:solidFill>
                <a:schemeClr val="lt1"/>
              </a:solidFill>
              <a:latin typeface="Inter Medium"/>
              <a:ea typeface="Inter Medium"/>
              <a:cs typeface="Inter Medium"/>
              <a:sym typeface="Inter Medium"/>
            </a:endParaRPr>
          </a:p>
          <a:p>
            <a:pPr indent="0" lvl="0" marL="0" rtl="0" algn="l">
              <a:lnSpc>
                <a:spcPct val="136000"/>
              </a:lnSpc>
              <a:spcBef>
                <a:spcPts val="0"/>
              </a:spcBef>
              <a:spcAft>
                <a:spcPts val="0"/>
              </a:spcAft>
              <a:buNone/>
            </a:pPr>
            <a:r>
              <a:rPr lang="en" sz="2200">
                <a:solidFill>
                  <a:schemeClr val="lt1"/>
                </a:solidFill>
                <a:latin typeface="Inter Medium"/>
                <a:ea typeface="Inter Medium"/>
                <a:cs typeface="Inter Medium"/>
                <a:sym typeface="Inter Medium"/>
              </a:rPr>
              <a:t>Find the complete playbook at</a:t>
            </a:r>
            <a:br>
              <a:rPr lang="en" sz="2200">
                <a:solidFill>
                  <a:schemeClr val="lt1"/>
                </a:solidFill>
                <a:latin typeface="Inter Medium"/>
                <a:ea typeface="Inter Medium"/>
                <a:cs typeface="Inter Medium"/>
                <a:sym typeface="Inter Medium"/>
              </a:rPr>
            </a:br>
            <a:r>
              <a:rPr lang="en" sz="2200" u="sng">
                <a:solidFill>
                  <a:schemeClr val="lt1"/>
                </a:solidFill>
                <a:latin typeface="Inter Medium"/>
                <a:ea typeface="Inter Medium"/>
                <a:cs typeface="Inter Medium"/>
                <a:sym typeface="Inter Medium"/>
                <a:hlinkClick r:id="rId5">
                  <a:extLst>
                    <a:ext uri="{A12FA001-AC4F-418D-AE19-62706E023703}">
                      <ahyp:hlinkClr val="tx"/>
                    </a:ext>
                  </a:extLst>
                </a:hlinkClick>
              </a:rPr>
              <a:t>https://pair-code.github.io/datacardsplaybook ↗</a:t>
            </a:r>
            <a:endParaRPr sz="2200" u="sng">
              <a:solidFill>
                <a:schemeClr val="lt1"/>
              </a:solidFill>
              <a:latin typeface="Inter Medium"/>
              <a:ea typeface="Inter Medium"/>
              <a:cs typeface="Inter Medium"/>
              <a:sym typeface="Inter Medium"/>
            </a:endParaRPr>
          </a:p>
        </p:txBody>
      </p:sp>
      <p:pic>
        <p:nvPicPr>
          <p:cNvPr id="463" name="Google Shape;463;p53"/>
          <p:cNvPicPr preferRelativeResize="0"/>
          <p:nvPr/>
        </p:nvPicPr>
        <p:blipFill>
          <a:blip r:embed="rId6">
            <a:alphaModFix/>
          </a:blip>
          <a:stretch>
            <a:fillRect/>
          </a:stretch>
        </p:blipFill>
        <p:spPr>
          <a:xfrm>
            <a:off x="685800" y="1931658"/>
            <a:ext cx="4114800" cy="4171936"/>
          </a:xfrm>
          <a:prstGeom prst="rect">
            <a:avLst/>
          </a:prstGeom>
          <a:noFill/>
          <a:ln>
            <a:noFill/>
          </a:ln>
        </p:spPr>
      </p:pic>
      <p:sp>
        <p:nvSpPr>
          <p:cNvPr id="464" name="Google Shape;464;p53"/>
          <p:cNvSpPr txBox="1"/>
          <p:nvPr/>
        </p:nvSpPr>
        <p:spPr>
          <a:xfrm>
            <a:off x="4955475" y="1600200"/>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lt1"/>
                </a:solidFill>
                <a:latin typeface="Space Grotesk Medium"/>
                <a:ea typeface="Space Grotesk Medium"/>
                <a:cs typeface="Space Grotesk Medium"/>
                <a:sym typeface="Space Grotesk Medium"/>
              </a:rPr>
              <a:t>#datacardsplaybook</a:t>
            </a:r>
            <a:endParaRPr sz="2000">
              <a:solidFill>
                <a:schemeClr val="lt1"/>
              </a:solidFill>
              <a:latin typeface="Space Grotesk Medium"/>
              <a:ea typeface="Space Grotesk Medium"/>
              <a:cs typeface="Space Grotesk Medium"/>
              <a:sym typeface="Space Grotesk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CP] Execution Deck">
  <a:themeElements>
    <a:clrScheme name="Swiss">
      <a:dk1>
        <a:srgbClr val="1A73E8"/>
      </a:dk1>
      <a:lt1>
        <a:srgbClr val="F1F7F7"/>
      </a:lt1>
      <a:dk2>
        <a:srgbClr val="090B0C"/>
      </a:dk2>
      <a:lt2>
        <a:srgbClr val="3C4F50"/>
      </a:lt2>
      <a:accent1>
        <a:srgbClr val="F439A0"/>
      </a:accent1>
      <a:accent2>
        <a:srgbClr val="FF7B19"/>
      </a:accent2>
      <a:accent3>
        <a:srgbClr val="19B2BA"/>
      </a:accent3>
      <a:accent4>
        <a:srgbClr val="99EA0C"/>
      </a:accent4>
      <a:accent5>
        <a:srgbClr val="FF6554"/>
      </a:accent5>
      <a:accent6>
        <a:srgbClr val="FF4081"/>
      </a:accent6>
      <a:hlink>
        <a:srgbClr val="8920E9"/>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